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374" r:id="rId2"/>
    <p:sldId id="349" r:id="rId3"/>
    <p:sldId id="376" r:id="rId4"/>
    <p:sldId id="378" r:id="rId5"/>
    <p:sldId id="379" r:id="rId6"/>
    <p:sldId id="377" r:id="rId7"/>
    <p:sldId id="382" r:id="rId8"/>
    <p:sldId id="383" r:id="rId9"/>
    <p:sldId id="384" r:id="rId10"/>
    <p:sldId id="385" r:id="rId11"/>
    <p:sldId id="386" r:id="rId12"/>
    <p:sldId id="262" r:id="rId1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6DB4"/>
    <a:srgbClr val="15B8DE"/>
    <a:srgbClr val="5535DD"/>
    <a:srgbClr val="2BA7DE"/>
    <a:srgbClr val="D1187E"/>
    <a:srgbClr val="1755DE"/>
    <a:srgbClr val="E81C8E"/>
    <a:srgbClr val="9D05DE"/>
    <a:srgbClr val="3378DE"/>
    <a:srgbClr val="1F7C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A35EF0-0D13-43B9-AD0C-8A326B53E8C7}" v="201" dt="2022-04-17T13:33:36.6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118" autoAdjust="0"/>
  </p:normalViewPr>
  <p:slideViewPr>
    <p:cSldViewPr snapToGrid="0" snapToObjects="1">
      <p:cViewPr varScale="1">
        <p:scale>
          <a:sx n="107" d="100"/>
          <a:sy n="107" d="100"/>
        </p:scale>
        <p:origin x="7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neh96@skku.edu" userId="ee305d48-0e86-4615-9cb7-50a6173f12a9" providerId="ADAL" clId="{62A35EF0-0D13-43B9-AD0C-8A326B53E8C7}"/>
    <pc:docChg chg="undo custSel addSld delSld modSld">
      <pc:chgData name="shineh96@skku.edu" userId="ee305d48-0e86-4615-9cb7-50a6173f12a9" providerId="ADAL" clId="{62A35EF0-0D13-43B9-AD0C-8A326B53E8C7}" dt="2022-04-17T13:33:36.624" v="2769"/>
      <pc:docMkLst>
        <pc:docMk/>
      </pc:docMkLst>
      <pc:sldChg chg="addSp delSp modSp">
        <pc:chgData name="shineh96@skku.edu" userId="ee305d48-0e86-4615-9cb7-50a6173f12a9" providerId="ADAL" clId="{62A35EF0-0D13-43B9-AD0C-8A326B53E8C7}" dt="2022-03-31T02:22:57.885" v="52" actId="165"/>
        <pc:sldMkLst>
          <pc:docMk/>
          <pc:sldMk cId="180433720" sldId="376"/>
        </pc:sldMkLst>
        <pc:spChg chg="mod topLvl">
          <ac:chgData name="shineh96@skku.edu" userId="ee305d48-0e86-4615-9cb7-50a6173f12a9" providerId="ADAL" clId="{62A35EF0-0D13-43B9-AD0C-8A326B53E8C7}" dt="2022-03-31T02:22:57.885" v="52" actId="165"/>
          <ac:spMkLst>
            <pc:docMk/>
            <pc:sldMk cId="180433720" sldId="376"/>
            <ac:spMk id="36" creationId="{FB6D2374-DFB8-40A5-A1C7-AA9FD8B22BF5}"/>
          </ac:spMkLst>
        </pc:spChg>
        <pc:spChg chg="mod topLvl">
          <ac:chgData name="shineh96@skku.edu" userId="ee305d48-0e86-4615-9cb7-50a6173f12a9" providerId="ADAL" clId="{62A35EF0-0D13-43B9-AD0C-8A326B53E8C7}" dt="2022-03-31T02:22:57.885" v="52" actId="165"/>
          <ac:spMkLst>
            <pc:docMk/>
            <pc:sldMk cId="180433720" sldId="376"/>
            <ac:spMk id="38" creationId="{0D754DC1-EB5B-41A7-9845-559B19B5F2A8}"/>
          </ac:spMkLst>
        </pc:spChg>
        <pc:grpChg chg="add del mod">
          <ac:chgData name="shineh96@skku.edu" userId="ee305d48-0e86-4615-9cb7-50a6173f12a9" providerId="ADAL" clId="{62A35EF0-0D13-43B9-AD0C-8A326B53E8C7}" dt="2022-03-31T02:22:57.885" v="52" actId="165"/>
          <ac:grpSpMkLst>
            <pc:docMk/>
            <pc:sldMk cId="180433720" sldId="376"/>
            <ac:grpSpMk id="39" creationId="{94D65B5A-D4CF-42E4-9920-8B798C09411C}"/>
          </ac:grpSpMkLst>
        </pc:grpChg>
        <pc:picChg chg="mod topLvl">
          <ac:chgData name="shineh96@skku.edu" userId="ee305d48-0e86-4615-9cb7-50a6173f12a9" providerId="ADAL" clId="{62A35EF0-0D13-43B9-AD0C-8A326B53E8C7}" dt="2022-03-31T02:22:57.885" v="52" actId="165"/>
          <ac:picMkLst>
            <pc:docMk/>
            <pc:sldMk cId="180433720" sldId="376"/>
            <ac:picMk id="24" creationId="{79F99DE4-320A-4884-9B71-0F11FC22826A}"/>
          </ac:picMkLst>
        </pc:picChg>
        <pc:cxnChg chg="mod topLvl">
          <ac:chgData name="shineh96@skku.edu" userId="ee305d48-0e86-4615-9cb7-50a6173f12a9" providerId="ADAL" clId="{62A35EF0-0D13-43B9-AD0C-8A326B53E8C7}" dt="2022-03-31T02:22:57.885" v="52" actId="165"/>
          <ac:cxnSpMkLst>
            <pc:docMk/>
            <pc:sldMk cId="180433720" sldId="376"/>
            <ac:cxnSpMk id="25" creationId="{63926672-C139-417C-8A60-03D5729EDB25}"/>
          </ac:cxnSpMkLst>
        </pc:cxnChg>
        <pc:cxnChg chg="mod topLvl">
          <ac:chgData name="shineh96@skku.edu" userId="ee305d48-0e86-4615-9cb7-50a6173f12a9" providerId="ADAL" clId="{62A35EF0-0D13-43B9-AD0C-8A326B53E8C7}" dt="2022-03-31T02:22:57.885" v="52" actId="165"/>
          <ac:cxnSpMkLst>
            <pc:docMk/>
            <pc:sldMk cId="180433720" sldId="376"/>
            <ac:cxnSpMk id="30" creationId="{9F5E0DE7-A437-40A5-8F91-EB34BC62EE0C}"/>
          </ac:cxnSpMkLst>
        </pc:cxnChg>
      </pc:sldChg>
      <pc:sldChg chg="addSp modSp del mod">
        <pc:chgData name="shineh96@skku.edu" userId="ee305d48-0e86-4615-9cb7-50a6173f12a9" providerId="ADAL" clId="{62A35EF0-0D13-43B9-AD0C-8A326B53E8C7}" dt="2022-04-17T13:23:10.825" v="2512" actId="47"/>
        <pc:sldMkLst>
          <pc:docMk/>
          <pc:sldMk cId="1596756445" sldId="380"/>
        </pc:sldMkLst>
        <pc:spChg chg="add mod">
          <ac:chgData name="shineh96@skku.edu" userId="ee305d48-0e86-4615-9cb7-50a6173f12a9" providerId="ADAL" clId="{62A35EF0-0D13-43B9-AD0C-8A326B53E8C7}" dt="2022-04-17T13:04:26.213" v="1502"/>
          <ac:spMkLst>
            <pc:docMk/>
            <pc:sldMk cId="1596756445" sldId="380"/>
            <ac:spMk id="113" creationId="{21A5DEF7-6E1A-4BAE-A266-2F4EC31D654C}"/>
          </ac:spMkLst>
        </pc:spChg>
      </pc:sldChg>
      <pc:sldChg chg="addSp delSp modSp add del mod">
        <pc:chgData name="shineh96@skku.edu" userId="ee305d48-0e86-4615-9cb7-50a6173f12a9" providerId="ADAL" clId="{62A35EF0-0D13-43B9-AD0C-8A326B53E8C7}" dt="2022-04-17T13:27:21.347" v="2669" actId="47"/>
        <pc:sldMkLst>
          <pc:docMk/>
          <pc:sldMk cId="1277057615" sldId="381"/>
        </pc:sldMkLst>
        <pc:spChg chg="add del mod">
          <ac:chgData name="shineh96@skku.edu" userId="ee305d48-0e86-4615-9cb7-50a6173f12a9" providerId="ADAL" clId="{62A35EF0-0D13-43B9-AD0C-8A326B53E8C7}" dt="2022-04-17T13:23:27.355" v="2517" actId="478"/>
          <ac:spMkLst>
            <pc:docMk/>
            <pc:sldMk cId="1277057615" sldId="381"/>
            <ac:spMk id="2" creationId="{7B331E15-19BE-4566-877F-4D261F80DA26}"/>
          </ac:spMkLst>
        </pc:spChg>
        <pc:spChg chg="add del mod">
          <ac:chgData name="shineh96@skku.edu" userId="ee305d48-0e86-4615-9cb7-50a6173f12a9" providerId="ADAL" clId="{62A35EF0-0D13-43B9-AD0C-8A326B53E8C7}" dt="2022-03-31T02:56:38.740" v="1490" actId="478"/>
          <ac:spMkLst>
            <pc:docMk/>
            <pc:sldMk cId="1277057615" sldId="381"/>
            <ac:spMk id="7" creationId="{1CB97BCE-D8F8-4E69-B5CC-464D1AF4CF7E}"/>
          </ac:spMkLst>
        </pc:spChg>
        <pc:spChg chg="mod">
          <ac:chgData name="shineh96@skku.edu" userId="ee305d48-0e86-4615-9cb7-50a6173f12a9" providerId="ADAL" clId="{62A35EF0-0D13-43B9-AD0C-8A326B53E8C7}" dt="2022-04-17T13:23:25.109" v="2516" actId="6549"/>
          <ac:spMkLst>
            <pc:docMk/>
            <pc:sldMk cId="1277057615" sldId="381"/>
            <ac:spMk id="28" creationId="{AA229E62-210E-4A57-ACD2-5BC073353582}"/>
          </ac:spMkLst>
        </pc:spChg>
      </pc:sldChg>
      <pc:sldChg chg="addSp delSp modSp new mod">
        <pc:chgData name="shineh96@skku.edu" userId="ee305d48-0e86-4615-9cb7-50a6173f12a9" providerId="ADAL" clId="{62A35EF0-0D13-43B9-AD0C-8A326B53E8C7}" dt="2022-03-31T02:27:40.509" v="197"/>
        <pc:sldMkLst>
          <pc:docMk/>
          <pc:sldMk cId="2569816943" sldId="382"/>
        </pc:sldMkLst>
        <pc:spChg chg="del">
          <ac:chgData name="shineh96@skku.edu" userId="ee305d48-0e86-4615-9cb7-50a6173f12a9" providerId="ADAL" clId="{62A35EF0-0D13-43B9-AD0C-8A326B53E8C7}" dt="2022-03-31T02:17:45.218" v="1" actId="478"/>
          <ac:spMkLst>
            <pc:docMk/>
            <pc:sldMk cId="2569816943" sldId="382"/>
            <ac:spMk id="2" creationId="{19FDFA7C-865F-4A8C-B50F-5906CF612009}"/>
          </ac:spMkLst>
        </pc:spChg>
        <pc:spChg chg="mod">
          <ac:chgData name="shineh96@skku.edu" userId="ee305d48-0e86-4615-9cb7-50a6173f12a9" providerId="ADAL" clId="{62A35EF0-0D13-43B9-AD0C-8A326B53E8C7}" dt="2022-03-31T02:21:13.869" v="22"/>
          <ac:spMkLst>
            <pc:docMk/>
            <pc:sldMk cId="2569816943" sldId="382"/>
            <ac:spMk id="13" creationId="{2D8E92BA-3133-48BA-A662-8B31A8A66A5D}"/>
          </ac:spMkLst>
        </pc:spChg>
        <pc:spChg chg="mod">
          <ac:chgData name="shineh96@skku.edu" userId="ee305d48-0e86-4615-9cb7-50a6173f12a9" providerId="ADAL" clId="{62A35EF0-0D13-43B9-AD0C-8A326B53E8C7}" dt="2022-03-31T02:21:13.869" v="22"/>
          <ac:spMkLst>
            <pc:docMk/>
            <pc:sldMk cId="2569816943" sldId="382"/>
            <ac:spMk id="14" creationId="{9709E487-C923-4609-9274-759A9AAA6F0C}"/>
          </ac:spMkLst>
        </pc:spChg>
        <pc:spChg chg="mod">
          <ac:chgData name="shineh96@skku.edu" userId="ee305d48-0e86-4615-9cb7-50a6173f12a9" providerId="ADAL" clId="{62A35EF0-0D13-43B9-AD0C-8A326B53E8C7}" dt="2022-03-31T02:21:13.869" v="22"/>
          <ac:spMkLst>
            <pc:docMk/>
            <pc:sldMk cId="2569816943" sldId="382"/>
            <ac:spMk id="15" creationId="{33617D6D-23F4-479C-8EFB-2E560B8052DD}"/>
          </ac:spMkLst>
        </pc:spChg>
        <pc:spChg chg="mod">
          <ac:chgData name="shineh96@skku.edu" userId="ee305d48-0e86-4615-9cb7-50a6173f12a9" providerId="ADAL" clId="{62A35EF0-0D13-43B9-AD0C-8A326B53E8C7}" dt="2022-03-31T02:21:13.869" v="22"/>
          <ac:spMkLst>
            <pc:docMk/>
            <pc:sldMk cId="2569816943" sldId="382"/>
            <ac:spMk id="16" creationId="{2B938CA3-3FC1-49DC-A584-48CF144C47DB}"/>
          </ac:spMkLst>
        </pc:spChg>
        <pc:spChg chg="add mod">
          <ac:chgData name="shineh96@skku.edu" userId="ee305d48-0e86-4615-9cb7-50a6173f12a9" providerId="ADAL" clId="{62A35EF0-0D13-43B9-AD0C-8A326B53E8C7}" dt="2022-03-31T02:27:27.211" v="174" actId="1076"/>
          <ac:spMkLst>
            <pc:docMk/>
            <pc:sldMk cId="2569816943" sldId="382"/>
            <ac:spMk id="21" creationId="{2F6DF0B8-5793-4C3C-AA19-895221378266}"/>
          </ac:spMkLst>
        </pc:spChg>
        <pc:spChg chg="add mod">
          <ac:chgData name="shineh96@skku.edu" userId="ee305d48-0e86-4615-9cb7-50a6173f12a9" providerId="ADAL" clId="{62A35EF0-0D13-43B9-AD0C-8A326B53E8C7}" dt="2022-03-31T02:27:27.211" v="174" actId="1076"/>
          <ac:spMkLst>
            <pc:docMk/>
            <pc:sldMk cId="2569816943" sldId="382"/>
            <ac:spMk id="22" creationId="{1BE68A59-86CC-406C-89FC-28B6A9317052}"/>
          </ac:spMkLst>
        </pc:spChg>
        <pc:spChg chg="add mod">
          <ac:chgData name="shineh96@skku.edu" userId="ee305d48-0e86-4615-9cb7-50a6173f12a9" providerId="ADAL" clId="{62A35EF0-0D13-43B9-AD0C-8A326B53E8C7}" dt="2022-03-31T02:27:40.509" v="197"/>
          <ac:spMkLst>
            <pc:docMk/>
            <pc:sldMk cId="2569816943" sldId="382"/>
            <ac:spMk id="23" creationId="{A7A9E22F-FD4F-4D88-A7DB-DA045BBE6EF3}"/>
          </ac:spMkLst>
        </pc:spChg>
        <pc:grpChg chg="add mod">
          <ac:chgData name="shineh96@skku.edu" userId="ee305d48-0e86-4615-9cb7-50a6173f12a9" providerId="ADAL" clId="{62A35EF0-0D13-43B9-AD0C-8A326B53E8C7}" dt="2022-03-31T02:27:27.211" v="174" actId="1076"/>
          <ac:grpSpMkLst>
            <pc:docMk/>
            <pc:sldMk cId="2569816943" sldId="382"/>
            <ac:grpSpMk id="11" creationId="{95ED9077-3E4C-4650-A670-13B7DDB7F59E}"/>
          </ac:grpSpMkLst>
        </pc:grpChg>
        <pc:graphicFrameChg chg="add del mod">
          <ac:chgData name="shineh96@skku.edu" userId="ee305d48-0e86-4615-9cb7-50a6173f12a9" providerId="ADAL" clId="{62A35EF0-0D13-43B9-AD0C-8A326B53E8C7}" dt="2022-03-31T02:17:54.084" v="4" actId="478"/>
          <ac:graphicFrameMkLst>
            <pc:docMk/>
            <pc:sldMk cId="2569816943" sldId="382"/>
            <ac:graphicFrameMk id="4" creationId="{3AD6EDAF-1ECD-40BE-B7FD-D778422AA684}"/>
          </ac:graphicFrameMkLst>
        </pc:graphicFrameChg>
        <pc:picChg chg="add mod ord">
          <ac:chgData name="shineh96@skku.edu" userId="ee305d48-0e86-4615-9cb7-50a6173f12a9" providerId="ADAL" clId="{62A35EF0-0D13-43B9-AD0C-8A326B53E8C7}" dt="2022-03-31T02:27:27.211" v="174" actId="1076"/>
          <ac:picMkLst>
            <pc:docMk/>
            <pc:sldMk cId="2569816943" sldId="382"/>
            <ac:picMk id="6" creationId="{E9A3917A-170E-4E09-8300-5A71696320DE}"/>
          </ac:picMkLst>
        </pc:picChg>
        <pc:picChg chg="add mod ord">
          <ac:chgData name="shineh96@skku.edu" userId="ee305d48-0e86-4615-9cb7-50a6173f12a9" providerId="ADAL" clId="{62A35EF0-0D13-43B9-AD0C-8A326B53E8C7}" dt="2022-03-31T02:27:27.211" v="174" actId="1076"/>
          <ac:picMkLst>
            <pc:docMk/>
            <pc:sldMk cId="2569816943" sldId="382"/>
            <ac:picMk id="8" creationId="{921138EF-2B69-4CF3-956D-1B02BEC999DA}"/>
          </ac:picMkLst>
        </pc:picChg>
        <pc:picChg chg="add mod ord">
          <ac:chgData name="shineh96@skku.edu" userId="ee305d48-0e86-4615-9cb7-50a6173f12a9" providerId="ADAL" clId="{62A35EF0-0D13-43B9-AD0C-8A326B53E8C7}" dt="2022-03-31T02:27:27.211" v="174" actId="1076"/>
          <ac:picMkLst>
            <pc:docMk/>
            <pc:sldMk cId="2569816943" sldId="382"/>
            <ac:picMk id="10" creationId="{FA1B8A1E-601C-44C5-9D29-FCFA1E7948B7}"/>
          </ac:picMkLst>
        </pc:picChg>
        <pc:picChg chg="mod">
          <ac:chgData name="shineh96@skku.edu" userId="ee305d48-0e86-4615-9cb7-50a6173f12a9" providerId="ADAL" clId="{62A35EF0-0D13-43B9-AD0C-8A326B53E8C7}" dt="2022-03-31T02:21:13.869" v="22"/>
          <ac:picMkLst>
            <pc:docMk/>
            <pc:sldMk cId="2569816943" sldId="382"/>
            <ac:picMk id="12" creationId="{CB6CBD0D-A195-4469-8391-96825ECE9583}"/>
          </ac:picMkLst>
        </pc:picChg>
        <pc:picChg chg="add mod">
          <ac:chgData name="shineh96@skku.edu" userId="ee305d48-0e86-4615-9cb7-50a6173f12a9" providerId="ADAL" clId="{62A35EF0-0D13-43B9-AD0C-8A326B53E8C7}" dt="2022-03-31T02:27:27.211" v="174" actId="1076"/>
          <ac:picMkLst>
            <pc:docMk/>
            <pc:sldMk cId="2569816943" sldId="382"/>
            <ac:picMk id="17" creationId="{83B67E5B-EAEF-4017-971E-87358AD464FF}"/>
          </ac:picMkLst>
        </pc:picChg>
        <pc:picChg chg="add mod">
          <ac:chgData name="shineh96@skku.edu" userId="ee305d48-0e86-4615-9cb7-50a6173f12a9" providerId="ADAL" clId="{62A35EF0-0D13-43B9-AD0C-8A326B53E8C7}" dt="2022-03-31T02:27:27.211" v="174" actId="1076"/>
          <ac:picMkLst>
            <pc:docMk/>
            <pc:sldMk cId="2569816943" sldId="382"/>
            <ac:picMk id="18" creationId="{53A1771F-B960-4729-B1AE-BB072B0CB51B}"/>
          </ac:picMkLst>
        </pc:picChg>
        <pc:picChg chg="add mod">
          <ac:chgData name="shineh96@skku.edu" userId="ee305d48-0e86-4615-9cb7-50a6173f12a9" providerId="ADAL" clId="{62A35EF0-0D13-43B9-AD0C-8A326B53E8C7}" dt="2022-03-31T02:27:27.211" v="174" actId="1076"/>
          <ac:picMkLst>
            <pc:docMk/>
            <pc:sldMk cId="2569816943" sldId="382"/>
            <ac:picMk id="19" creationId="{4A96979A-1052-4580-8EB9-F52B0E8C4C7C}"/>
          </ac:picMkLst>
        </pc:picChg>
        <pc:picChg chg="add mod">
          <ac:chgData name="shineh96@skku.edu" userId="ee305d48-0e86-4615-9cb7-50a6173f12a9" providerId="ADAL" clId="{62A35EF0-0D13-43B9-AD0C-8A326B53E8C7}" dt="2022-03-31T02:27:27.211" v="174" actId="1076"/>
          <ac:picMkLst>
            <pc:docMk/>
            <pc:sldMk cId="2569816943" sldId="382"/>
            <ac:picMk id="20" creationId="{ECCE088A-B92C-4E8B-A56F-C579C8E6B322}"/>
          </ac:picMkLst>
        </pc:picChg>
      </pc:sldChg>
      <pc:sldChg chg="addSp delSp modSp add mod">
        <pc:chgData name="shineh96@skku.edu" userId="ee305d48-0e86-4615-9cb7-50a6173f12a9" providerId="ADAL" clId="{62A35EF0-0D13-43B9-AD0C-8A326B53E8C7}" dt="2022-03-31T02:51:01.689" v="668"/>
        <pc:sldMkLst>
          <pc:docMk/>
          <pc:sldMk cId="4093128756" sldId="383"/>
        </pc:sldMkLst>
        <pc:spChg chg="del">
          <ac:chgData name="shineh96@skku.edu" userId="ee305d48-0e86-4615-9cb7-50a6173f12a9" providerId="ADAL" clId="{62A35EF0-0D13-43B9-AD0C-8A326B53E8C7}" dt="2022-03-31T02:28:36.096" v="213" actId="478"/>
          <ac:spMkLst>
            <pc:docMk/>
            <pc:sldMk cId="4093128756" sldId="383"/>
            <ac:spMk id="21" creationId="{2F6DF0B8-5793-4C3C-AA19-895221378266}"/>
          </ac:spMkLst>
        </pc:spChg>
        <pc:spChg chg="del">
          <ac:chgData name="shineh96@skku.edu" userId="ee305d48-0e86-4615-9cb7-50a6173f12a9" providerId="ADAL" clId="{62A35EF0-0D13-43B9-AD0C-8A326B53E8C7}" dt="2022-03-31T02:28:36.096" v="213" actId="478"/>
          <ac:spMkLst>
            <pc:docMk/>
            <pc:sldMk cId="4093128756" sldId="383"/>
            <ac:spMk id="22" creationId="{1BE68A59-86CC-406C-89FC-28B6A9317052}"/>
          </ac:spMkLst>
        </pc:spChg>
        <pc:spChg chg="mod">
          <ac:chgData name="shineh96@skku.edu" userId="ee305d48-0e86-4615-9cb7-50a6173f12a9" providerId="ADAL" clId="{62A35EF0-0D13-43B9-AD0C-8A326B53E8C7}" dt="2022-03-31T02:27:50.198" v="212"/>
          <ac:spMkLst>
            <pc:docMk/>
            <pc:sldMk cId="4093128756" sldId="383"/>
            <ac:spMk id="23" creationId="{A7A9E22F-FD4F-4D88-A7DB-DA045BBE6EF3}"/>
          </ac:spMkLst>
        </pc:spChg>
        <pc:spChg chg="add mod">
          <ac:chgData name="shineh96@skku.edu" userId="ee305d48-0e86-4615-9cb7-50a6173f12a9" providerId="ADAL" clId="{62A35EF0-0D13-43B9-AD0C-8A326B53E8C7}" dt="2022-03-31T02:50:43.476" v="666" actId="1076"/>
          <ac:spMkLst>
            <pc:docMk/>
            <pc:sldMk cId="4093128756" sldId="383"/>
            <ac:spMk id="25" creationId="{1AB7C260-769A-472E-A8AB-B58912773538}"/>
          </ac:spMkLst>
        </pc:spChg>
        <pc:spChg chg="add mod">
          <ac:chgData name="shineh96@skku.edu" userId="ee305d48-0e86-4615-9cb7-50a6173f12a9" providerId="ADAL" clId="{62A35EF0-0D13-43B9-AD0C-8A326B53E8C7}" dt="2022-03-31T02:50:43.476" v="666" actId="1076"/>
          <ac:spMkLst>
            <pc:docMk/>
            <pc:sldMk cId="4093128756" sldId="383"/>
            <ac:spMk id="26" creationId="{49786BA3-B108-4DF9-B81A-D4EFA0097158}"/>
          </ac:spMkLst>
        </pc:spChg>
        <pc:spChg chg="add mod">
          <ac:chgData name="shineh96@skku.edu" userId="ee305d48-0e86-4615-9cb7-50a6173f12a9" providerId="ADAL" clId="{62A35EF0-0D13-43B9-AD0C-8A326B53E8C7}" dt="2022-03-31T02:50:43.476" v="666" actId="1076"/>
          <ac:spMkLst>
            <pc:docMk/>
            <pc:sldMk cId="4093128756" sldId="383"/>
            <ac:spMk id="27" creationId="{0BF375A1-1837-4276-9954-CDDCC5D796AC}"/>
          </ac:spMkLst>
        </pc:spChg>
        <pc:spChg chg="add mod">
          <ac:chgData name="shineh96@skku.edu" userId="ee305d48-0e86-4615-9cb7-50a6173f12a9" providerId="ADAL" clId="{62A35EF0-0D13-43B9-AD0C-8A326B53E8C7}" dt="2022-03-31T02:50:43.476" v="666" actId="1076"/>
          <ac:spMkLst>
            <pc:docMk/>
            <pc:sldMk cId="4093128756" sldId="383"/>
            <ac:spMk id="28" creationId="{9FE99BC0-1DCC-493D-BAA9-D7679FFAF054}"/>
          </ac:spMkLst>
        </pc:spChg>
        <pc:spChg chg="add mod">
          <ac:chgData name="shineh96@skku.edu" userId="ee305d48-0e86-4615-9cb7-50a6173f12a9" providerId="ADAL" clId="{62A35EF0-0D13-43B9-AD0C-8A326B53E8C7}" dt="2022-03-31T02:50:43.476" v="666" actId="1076"/>
          <ac:spMkLst>
            <pc:docMk/>
            <pc:sldMk cId="4093128756" sldId="383"/>
            <ac:spMk id="29" creationId="{956BF472-5D48-45BA-BAB7-F47C6679A9CC}"/>
          </ac:spMkLst>
        </pc:spChg>
        <pc:spChg chg="add del mod">
          <ac:chgData name="shineh96@skku.edu" userId="ee305d48-0e86-4615-9cb7-50a6173f12a9" providerId="ADAL" clId="{62A35EF0-0D13-43B9-AD0C-8A326B53E8C7}" dt="2022-03-31T02:51:01.689" v="668"/>
          <ac:spMkLst>
            <pc:docMk/>
            <pc:sldMk cId="4093128756" sldId="383"/>
            <ac:spMk id="30" creationId="{17E3B0ED-ECF5-49D9-BBB8-2E437A2EEA26}"/>
          </ac:spMkLst>
        </pc:spChg>
        <pc:grpChg chg="del">
          <ac:chgData name="shineh96@skku.edu" userId="ee305d48-0e86-4615-9cb7-50a6173f12a9" providerId="ADAL" clId="{62A35EF0-0D13-43B9-AD0C-8A326B53E8C7}" dt="2022-03-31T02:28:36.096" v="213" actId="478"/>
          <ac:grpSpMkLst>
            <pc:docMk/>
            <pc:sldMk cId="4093128756" sldId="383"/>
            <ac:grpSpMk id="11" creationId="{95ED9077-3E4C-4650-A670-13B7DDB7F59E}"/>
          </ac:grpSpMkLst>
        </pc:grpChg>
        <pc:picChg chg="add mod">
          <ac:chgData name="shineh96@skku.edu" userId="ee305d48-0e86-4615-9cb7-50a6173f12a9" providerId="ADAL" clId="{62A35EF0-0D13-43B9-AD0C-8A326B53E8C7}" dt="2022-03-31T02:50:43.476" v="666" actId="1076"/>
          <ac:picMkLst>
            <pc:docMk/>
            <pc:sldMk cId="4093128756" sldId="383"/>
            <ac:picMk id="4" creationId="{CEA1D6EB-18FA-4AD0-88EA-F8165C870446}"/>
          </ac:picMkLst>
        </pc:picChg>
        <pc:picChg chg="del">
          <ac:chgData name="shineh96@skku.edu" userId="ee305d48-0e86-4615-9cb7-50a6173f12a9" providerId="ADAL" clId="{62A35EF0-0D13-43B9-AD0C-8A326B53E8C7}" dt="2022-03-31T02:28:36.096" v="213" actId="478"/>
          <ac:picMkLst>
            <pc:docMk/>
            <pc:sldMk cId="4093128756" sldId="383"/>
            <ac:picMk id="6" creationId="{E9A3917A-170E-4E09-8300-5A71696320DE}"/>
          </ac:picMkLst>
        </pc:picChg>
        <pc:picChg chg="add mod">
          <ac:chgData name="shineh96@skku.edu" userId="ee305d48-0e86-4615-9cb7-50a6173f12a9" providerId="ADAL" clId="{62A35EF0-0D13-43B9-AD0C-8A326B53E8C7}" dt="2022-03-31T02:50:43.476" v="666" actId="1076"/>
          <ac:picMkLst>
            <pc:docMk/>
            <pc:sldMk cId="4093128756" sldId="383"/>
            <ac:picMk id="7" creationId="{1D7B657C-93EA-4B5E-B197-B6FF5FA4A00C}"/>
          </ac:picMkLst>
        </pc:picChg>
        <pc:picChg chg="del">
          <ac:chgData name="shineh96@skku.edu" userId="ee305d48-0e86-4615-9cb7-50a6173f12a9" providerId="ADAL" clId="{62A35EF0-0D13-43B9-AD0C-8A326B53E8C7}" dt="2022-03-31T02:28:36.096" v="213" actId="478"/>
          <ac:picMkLst>
            <pc:docMk/>
            <pc:sldMk cId="4093128756" sldId="383"/>
            <ac:picMk id="8" creationId="{921138EF-2B69-4CF3-956D-1B02BEC999DA}"/>
          </ac:picMkLst>
        </pc:picChg>
        <pc:picChg chg="del">
          <ac:chgData name="shineh96@skku.edu" userId="ee305d48-0e86-4615-9cb7-50a6173f12a9" providerId="ADAL" clId="{62A35EF0-0D13-43B9-AD0C-8A326B53E8C7}" dt="2022-03-31T02:28:36.096" v="213" actId="478"/>
          <ac:picMkLst>
            <pc:docMk/>
            <pc:sldMk cId="4093128756" sldId="383"/>
            <ac:picMk id="10" creationId="{FA1B8A1E-601C-44C5-9D29-FCFA1E7948B7}"/>
          </ac:picMkLst>
        </pc:picChg>
        <pc:picChg chg="del">
          <ac:chgData name="shineh96@skku.edu" userId="ee305d48-0e86-4615-9cb7-50a6173f12a9" providerId="ADAL" clId="{62A35EF0-0D13-43B9-AD0C-8A326B53E8C7}" dt="2022-03-31T02:28:36.096" v="213" actId="478"/>
          <ac:picMkLst>
            <pc:docMk/>
            <pc:sldMk cId="4093128756" sldId="383"/>
            <ac:picMk id="17" creationId="{83B67E5B-EAEF-4017-971E-87358AD464FF}"/>
          </ac:picMkLst>
        </pc:picChg>
        <pc:picChg chg="del">
          <ac:chgData name="shineh96@skku.edu" userId="ee305d48-0e86-4615-9cb7-50a6173f12a9" providerId="ADAL" clId="{62A35EF0-0D13-43B9-AD0C-8A326B53E8C7}" dt="2022-03-31T02:28:36.096" v="213" actId="478"/>
          <ac:picMkLst>
            <pc:docMk/>
            <pc:sldMk cId="4093128756" sldId="383"/>
            <ac:picMk id="18" creationId="{53A1771F-B960-4729-B1AE-BB072B0CB51B}"/>
          </ac:picMkLst>
        </pc:picChg>
        <pc:picChg chg="del">
          <ac:chgData name="shineh96@skku.edu" userId="ee305d48-0e86-4615-9cb7-50a6173f12a9" providerId="ADAL" clId="{62A35EF0-0D13-43B9-AD0C-8A326B53E8C7}" dt="2022-03-31T02:28:36.096" v="213" actId="478"/>
          <ac:picMkLst>
            <pc:docMk/>
            <pc:sldMk cId="4093128756" sldId="383"/>
            <ac:picMk id="19" creationId="{4A96979A-1052-4580-8EB9-F52B0E8C4C7C}"/>
          </ac:picMkLst>
        </pc:picChg>
        <pc:picChg chg="del">
          <ac:chgData name="shineh96@skku.edu" userId="ee305d48-0e86-4615-9cb7-50a6173f12a9" providerId="ADAL" clId="{62A35EF0-0D13-43B9-AD0C-8A326B53E8C7}" dt="2022-03-31T02:28:36.096" v="213" actId="478"/>
          <ac:picMkLst>
            <pc:docMk/>
            <pc:sldMk cId="4093128756" sldId="383"/>
            <ac:picMk id="20" creationId="{ECCE088A-B92C-4E8B-A56F-C579C8E6B322}"/>
          </ac:picMkLst>
        </pc:picChg>
        <pc:picChg chg="add mod">
          <ac:chgData name="shineh96@skku.edu" userId="ee305d48-0e86-4615-9cb7-50a6173f12a9" providerId="ADAL" clId="{62A35EF0-0D13-43B9-AD0C-8A326B53E8C7}" dt="2022-03-31T02:50:43.476" v="666" actId="1076"/>
          <ac:picMkLst>
            <pc:docMk/>
            <pc:sldMk cId="4093128756" sldId="383"/>
            <ac:picMk id="24" creationId="{8311ED28-7587-453D-A7C8-0F7A5026D41C}"/>
          </ac:picMkLst>
        </pc:picChg>
      </pc:sldChg>
      <pc:sldChg chg="addSp delSp modSp add mod">
        <pc:chgData name="shineh96@skku.edu" userId="ee305d48-0e86-4615-9cb7-50a6173f12a9" providerId="ADAL" clId="{62A35EF0-0D13-43B9-AD0C-8A326B53E8C7}" dt="2022-04-17T13:33:36.624" v="2769"/>
        <pc:sldMkLst>
          <pc:docMk/>
          <pc:sldMk cId="2511367067" sldId="384"/>
        </pc:sldMkLst>
        <pc:spChg chg="add mod">
          <ac:chgData name="shineh96@skku.edu" userId="ee305d48-0e86-4615-9cb7-50a6173f12a9" providerId="ADAL" clId="{62A35EF0-0D13-43B9-AD0C-8A326B53E8C7}" dt="2022-04-17T13:18:25.381" v="2274"/>
          <ac:spMkLst>
            <pc:docMk/>
            <pc:sldMk cId="2511367067" sldId="384"/>
            <ac:spMk id="12" creationId="{5846F296-7BE8-425A-AC15-5E41E827122C}"/>
          </ac:spMkLst>
        </pc:spChg>
        <pc:spChg chg="add del mod">
          <ac:chgData name="shineh96@skku.edu" userId="ee305d48-0e86-4615-9cb7-50a6173f12a9" providerId="ADAL" clId="{62A35EF0-0D13-43B9-AD0C-8A326B53E8C7}" dt="2022-04-17T13:09:26.132" v="1670" actId="478"/>
          <ac:spMkLst>
            <pc:docMk/>
            <pc:sldMk cId="2511367067" sldId="384"/>
            <ac:spMk id="13" creationId="{4491071A-8500-4DDE-B138-DD16BAF99E11}"/>
          </ac:spMkLst>
        </pc:spChg>
        <pc:spChg chg="add mod">
          <ac:chgData name="shineh96@skku.edu" userId="ee305d48-0e86-4615-9cb7-50a6173f12a9" providerId="ADAL" clId="{62A35EF0-0D13-43B9-AD0C-8A326B53E8C7}" dt="2022-04-17T13:25:15.349" v="2634"/>
          <ac:spMkLst>
            <pc:docMk/>
            <pc:sldMk cId="2511367067" sldId="384"/>
            <ac:spMk id="14" creationId="{C6254EC9-D7B5-4CC0-989D-0E67896543AA}"/>
          </ac:spMkLst>
        </pc:spChg>
        <pc:spChg chg="add del mod">
          <ac:chgData name="shineh96@skku.edu" userId="ee305d48-0e86-4615-9cb7-50a6173f12a9" providerId="ADAL" clId="{62A35EF0-0D13-43B9-AD0C-8A326B53E8C7}" dt="2022-04-17T13:24:32.868" v="2546" actId="478"/>
          <ac:spMkLst>
            <pc:docMk/>
            <pc:sldMk cId="2511367067" sldId="384"/>
            <ac:spMk id="15" creationId="{C0F0876E-6071-4A98-8281-1F96A1984256}"/>
          </ac:spMkLst>
        </pc:spChg>
        <pc:spChg chg="add mod">
          <ac:chgData name="shineh96@skku.edu" userId="ee305d48-0e86-4615-9cb7-50a6173f12a9" providerId="ADAL" clId="{62A35EF0-0D13-43B9-AD0C-8A326B53E8C7}" dt="2022-04-17T13:33:36.624" v="2769"/>
          <ac:spMkLst>
            <pc:docMk/>
            <pc:sldMk cId="2511367067" sldId="384"/>
            <ac:spMk id="16" creationId="{1CFBF206-BE57-4F0A-B41D-C4CC0704AC42}"/>
          </ac:spMkLst>
        </pc:spChg>
        <pc:spChg chg="mod">
          <ac:chgData name="shineh96@skku.edu" userId="ee305d48-0e86-4615-9cb7-50a6173f12a9" providerId="ADAL" clId="{62A35EF0-0D13-43B9-AD0C-8A326B53E8C7}" dt="2022-04-17T13:05:47.426" v="1517"/>
          <ac:spMkLst>
            <pc:docMk/>
            <pc:sldMk cId="2511367067" sldId="384"/>
            <ac:spMk id="23" creationId="{A7A9E22F-FD4F-4D88-A7DB-DA045BBE6EF3}"/>
          </ac:spMkLst>
        </pc:spChg>
        <pc:spChg chg="del">
          <ac:chgData name="shineh96@skku.edu" userId="ee305d48-0e86-4615-9cb7-50a6173f12a9" providerId="ADAL" clId="{62A35EF0-0D13-43B9-AD0C-8A326B53E8C7}" dt="2022-03-31T02:51:13.464" v="670" actId="478"/>
          <ac:spMkLst>
            <pc:docMk/>
            <pc:sldMk cId="2511367067" sldId="384"/>
            <ac:spMk id="25" creationId="{1AB7C260-769A-472E-A8AB-B58912773538}"/>
          </ac:spMkLst>
        </pc:spChg>
        <pc:spChg chg="del">
          <ac:chgData name="shineh96@skku.edu" userId="ee305d48-0e86-4615-9cb7-50a6173f12a9" providerId="ADAL" clId="{62A35EF0-0D13-43B9-AD0C-8A326B53E8C7}" dt="2022-03-31T02:51:13.464" v="670" actId="478"/>
          <ac:spMkLst>
            <pc:docMk/>
            <pc:sldMk cId="2511367067" sldId="384"/>
            <ac:spMk id="26" creationId="{49786BA3-B108-4DF9-B81A-D4EFA0097158}"/>
          </ac:spMkLst>
        </pc:spChg>
        <pc:spChg chg="del">
          <ac:chgData name="shineh96@skku.edu" userId="ee305d48-0e86-4615-9cb7-50a6173f12a9" providerId="ADAL" clId="{62A35EF0-0D13-43B9-AD0C-8A326B53E8C7}" dt="2022-03-31T02:51:13.464" v="670" actId="478"/>
          <ac:spMkLst>
            <pc:docMk/>
            <pc:sldMk cId="2511367067" sldId="384"/>
            <ac:spMk id="27" creationId="{0BF375A1-1837-4276-9954-CDDCC5D796AC}"/>
          </ac:spMkLst>
        </pc:spChg>
        <pc:spChg chg="del">
          <ac:chgData name="shineh96@skku.edu" userId="ee305d48-0e86-4615-9cb7-50a6173f12a9" providerId="ADAL" clId="{62A35EF0-0D13-43B9-AD0C-8A326B53E8C7}" dt="2022-03-31T02:51:13.464" v="670" actId="478"/>
          <ac:spMkLst>
            <pc:docMk/>
            <pc:sldMk cId="2511367067" sldId="384"/>
            <ac:spMk id="28" creationId="{9FE99BC0-1DCC-493D-BAA9-D7679FFAF054}"/>
          </ac:spMkLst>
        </pc:spChg>
        <pc:spChg chg="del">
          <ac:chgData name="shineh96@skku.edu" userId="ee305d48-0e86-4615-9cb7-50a6173f12a9" providerId="ADAL" clId="{62A35EF0-0D13-43B9-AD0C-8A326B53E8C7}" dt="2022-03-31T02:51:13.464" v="670" actId="478"/>
          <ac:spMkLst>
            <pc:docMk/>
            <pc:sldMk cId="2511367067" sldId="384"/>
            <ac:spMk id="29" creationId="{956BF472-5D48-45BA-BAB7-F47C6679A9CC}"/>
          </ac:spMkLst>
        </pc:spChg>
        <pc:picChg chg="del">
          <ac:chgData name="shineh96@skku.edu" userId="ee305d48-0e86-4615-9cb7-50a6173f12a9" providerId="ADAL" clId="{62A35EF0-0D13-43B9-AD0C-8A326B53E8C7}" dt="2022-03-31T02:51:13.464" v="670" actId="478"/>
          <ac:picMkLst>
            <pc:docMk/>
            <pc:sldMk cId="2511367067" sldId="384"/>
            <ac:picMk id="4" creationId="{CEA1D6EB-18FA-4AD0-88EA-F8165C870446}"/>
          </ac:picMkLst>
        </pc:picChg>
        <pc:picChg chg="del">
          <ac:chgData name="shineh96@skku.edu" userId="ee305d48-0e86-4615-9cb7-50a6173f12a9" providerId="ADAL" clId="{62A35EF0-0D13-43B9-AD0C-8A326B53E8C7}" dt="2022-03-31T02:51:13.464" v="670" actId="478"/>
          <ac:picMkLst>
            <pc:docMk/>
            <pc:sldMk cId="2511367067" sldId="384"/>
            <ac:picMk id="7" creationId="{1D7B657C-93EA-4B5E-B197-B6FF5FA4A00C}"/>
          </ac:picMkLst>
        </pc:picChg>
        <pc:picChg chg="del">
          <ac:chgData name="shineh96@skku.edu" userId="ee305d48-0e86-4615-9cb7-50a6173f12a9" providerId="ADAL" clId="{62A35EF0-0D13-43B9-AD0C-8A326B53E8C7}" dt="2022-03-31T02:51:13.464" v="670" actId="478"/>
          <ac:picMkLst>
            <pc:docMk/>
            <pc:sldMk cId="2511367067" sldId="384"/>
            <ac:picMk id="24" creationId="{8311ED28-7587-453D-A7C8-0F7A5026D41C}"/>
          </ac:picMkLst>
        </pc:picChg>
      </pc:sldChg>
      <pc:sldChg chg="addSp delSp modSp add mod">
        <pc:chgData name="shineh96@skku.edu" userId="ee305d48-0e86-4615-9cb7-50a6173f12a9" providerId="ADAL" clId="{62A35EF0-0D13-43B9-AD0C-8A326B53E8C7}" dt="2022-04-17T13:20:35.882" v="2511" actId="14100"/>
        <pc:sldMkLst>
          <pc:docMk/>
          <pc:sldMk cId="3410707369" sldId="385"/>
        </pc:sldMkLst>
        <pc:spChg chg="add mod">
          <ac:chgData name="shineh96@skku.edu" userId="ee305d48-0e86-4615-9cb7-50a6173f12a9" providerId="ADAL" clId="{62A35EF0-0D13-43B9-AD0C-8A326B53E8C7}" dt="2022-04-17T13:20:03.620" v="2504" actId="1035"/>
          <ac:spMkLst>
            <pc:docMk/>
            <pc:sldMk cId="3410707369" sldId="385"/>
            <ac:spMk id="5" creationId="{2FAED95E-6B51-47A0-9921-676C95BDC8E5}"/>
          </ac:spMkLst>
        </pc:spChg>
        <pc:spChg chg="add mod">
          <ac:chgData name="shineh96@skku.edu" userId="ee305d48-0e86-4615-9cb7-50a6173f12a9" providerId="ADAL" clId="{62A35EF0-0D13-43B9-AD0C-8A326B53E8C7}" dt="2022-04-17T13:18:01.087" v="2254" actId="1076"/>
          <ac:spMkLst>
            <pc:docMk/>
            <pc:sldMk cId="3410707369" sldId="385"/>
            <ac:spMk id="16" creationId="{6AB4038E-D898-4934-BED9-DAA3841089C7}"/>
          </ac:spMkLst>
        </pc:spChg>
        <pc:spChg chg="add mod">
          <ac:chgData name="shineh96@skku.edu" userId="ee305d48-0e86-4615-9cb7-50a6173f12a9" providerId="ADAL" clId="{62A35EF0-0D13-43B9-AD0C-8A326B53E8C7}" dt="2022-04-17T13:19:53.296" v="2497" actId="1076"/>
          <ac:spMkLst>
            <pc:docMk/>
            <pc:sldMk cId="3410707369" sldId="385"/>
            <ac:spMk id="18" creationId="{7595AA0A-5F66-4AA2-9594-A6671D732C10}"/>
          </ac:spMkLst>
        </pc:spChg>
        <pc:spChg chg="add mod">
          <ac:chgData name="shineh96@skku.edu" userId="ee305d48-0e86-4615-9cb7-50a6173f12a9" providerId="ADAL" clId="{62A35EF0-0D13-43B9-AD0C-8A326B53E8C7}" dt="2022-04-17T13:20:19.794" v="2507" actId="14100"/>
          <ac:spMkLst>
            <pc:docMk/>
            <pc:sldMk cId="3410707369" sldId="385"/>
            <ac:spMk id="19" creationId="{A2D32D10-E619-4ED9-9213-9E6FD8A1590F}"/>
          </ac:spMkLst>
        </pc:spChg>
        <pc:spChg chg="add mod">
          <ac:chgData name="shineh96@skku.edu" userId="ee305d48-0e86-4615-9cb7-50a6173f12a9" providerId="ADAL" clId="{62A35EF0-0D13-43B9-AD0C-8A326B53E8C7}" dt="2022-04-17T13:20:35.882" v="2511" actId="14100"/>
          <ac:spMkLst>
            <pc:docMk/>
            <pc:sldMk cId="3410707369" sldId="385"/>
            <ac:spMk id="20" creationId="{789A16B5-31DA-4F9E-8C27-1CE144613B7F}"/>
          </ac:spMkLst>
        </pc:spChg>
        <pc:spChg chg="mod">
          <ac:chgData name="shineh96@skku.edu" userId="ee305d48-0e86-4615-9cb7-50a6173f12a9" providerId="ADAL" clId="{62A35EF0-0D13-43B9-AD0C-8A326B53E8C7}" dt="2022-04-17T13:16:37.709" v="2233" actId="1076"/>
          <ac:spMkLst>
            <pc:docMk/>
            <pc:sldMk cId="3410707369" sldId="385"/>
            <ac:spMk id="25" creationId="{1AB7C260-769A-472E-A8AB-B58912773538}"/>
          </ac:spMkLst>
        </pc:spChg>
        <pc:spChg chg="mod">
          <ac:chgData name="shineh96@skku.edu" userId="ee305d48-0e86-4615-9cb7-50a6173f12a9" providerId="ADAL" clId="{62A35EF0-0D13-43B9-AD0C-8A326B53E8C7}" dt="2022-04-17T13:19:03.291" v="2467" actId="1076"/>
          <ac:spMkLst>
            <pc:docMk/>
            <pc:sldMk cId="3410707369" sldId="385"/>
            <ac:spMk id="26" creationId="{49786BA3-B108-4DF9-B81A-D4EFA0097158}"/>
          </ac:spMkLst>
        </pc:spChg>
        <pc:spChg chg="mod">
          <ac:chgData name="shineh96@skku.edu" userId="ee305d48-0e86-4615-9cb7-50a6173f12a9" providerId="ADAL" clId="{62A35EF0-0D13-43B9-AD0C-8A326B53E8C7}" dt="2022-04-17T13:18:58.938" v="2466" actId="1037"/>
          <ac:spMkLst>
            <pc:docMk/>
            <pc:sldMk cId="3410707369" sldId="385"/>
            <ac:spMk id="27" creationId="{0BF375A1-1837-4276-9954-CDDCC5D796AC}"/>
          </ac:spMkLst>
        </pc:spChg>
        <pc:spChg chg="del">
          <ac:chgData name="shineh96@skku.edu" userId="ee305d48-0e86-4615-9cb7-50a6173f12a9" providerId="ADAL" clId="{62A35EF0-0D13-43B9-AD0C-8A326B53E8C7}" dt="2022-04-17T13:17:14.657" v="2240" actId="478"/>
          <ac:spMkLst>
            <pc:docMk/>
            <pc:sldMk cId="3410707369" sldId="385"/>
            <ac:spMk id="28" creationId="{9FE99BC0-1DCC-493D-BAA9-D7679FFAF054}"/>
          </ac:spMkLst>
        </pc:spChg>
        <pc:spChg chg="del">
          <ac:chgData name="shineh96@skku.edu" userId="ee305d48-0e86-4615-9cb7-50a6173f12a9" providerId="ADAL" clId="{62A35EF0-0D13-43B9-AD0C-8A326B53E8C7}" dt="2022-04-17T13:17:15.670" v="2241" actId="478"/>
          <ac:spMkLst>
            <pc:docMk/>
            <pc:sldMk cId="3410707369" sldId="385"/>
            <ac:spMk id="29" creationId="{956BF472-5D48-45BA-BAB7-F47C6679A9CC}"/>
          </ac:spMkLst>
        </pc:spChg>
        <pc:picChg chg="del">
          <ac:chgData name="shineh96@skku.edu" userId="ee305d48-0e86-4615-9cb7-50a6173f12a9" providerId="ADAL" clId="{62A35EF0-0D13-43B9-AD0C-8A326B53E8C7}" dt="2022-04-17T13:16:23.643" v="2231" actId="478"/>
          <ac:picMkLst>
            <pc:docMk/>
            <pc:sldMk cId="3410707369" sldId="385"/>
            <ac:picMk id="4" creationId="{CEA1D6EB-18FA-4AD0-88EA-F8165C870446}"/>
          </ac:picMkLst>
        </pc:picChg>
        <pc:picChg chg="del">
          <ac:chgData name="shineh96@skku.edu" userId="ee305d48-0e86-4615-9cb7-50a6173f12a9" providerId="ADAL" clId="{62A35EF0-0D13-43B9-AD0C-8A326B53E8C7}" dt="2022-04-17T13:16:23.643" v="2231" actId="478"/>
          <ac:picMkLst>
            <pc:docMk/>
            <pc:sldMk cId="3410707369" sldId="385"/>
            <ac:picMk id="7" creationId="{1D7B657C-93EA-4B5E-B197-B6FF5FA4A00C}"/>
          </ac:picMkLst>
        </pc:picChg>
        <pc:picChg chg="add mod">
          <ac:chgData name="shineh96@skku.edu" userId="ee305d48-0e86-4615-9cb7-50a6173f12a9" providerId="ADAL" clId="{62A35EF0-0D13-43B9-AD0C-8A326B53E8C7}" dt="2022-04-17T13:16:31.759" v="2232" actId="1076"/>
          <ac:picMkLst>
            <pc:docMk/>
            <pc:sldMk cId="3410707369" sldId="385"/>
            <ac:picMk id="12" creationId="{949038C8-91FB-41F1-A091-657D1FD499B4}"/>
          </ac:picMkLst>
        </pc:picChg>
        <pc:picChg chg="add mod">
          <ac:chgData name="shineh96@skku.edu" userId="ee305d48-0e86-4615-9cb7-50a6173f12a9" providerId="ADAL" clId="{62A35EF0-0D13-43B9-AD0C-8A326B53E8C7}" dt="2022-04-17T13:18:52.069" v="2436" actId="14100"/>
          <ac:picMkLst>
            <pc:docMk/>
            <pc:sldMk cId="3410707369" sldId="385"/>
            <ac:picMk id="13" creationId="{F40FB318-FA93-4059-B966-DC35D6582E1D}"/>
          </ac:picMkLst>
        </pc:picChg>
        <pc:picChg chg="add mod">
          <ac:chgData name="shineh96@skku.edu" userId="ee305d48-0e86-4615-9cb7-50a6173f12a9" providerId="ADAL" clId="{62A35EF0-0D13-43B9-AD0C-8A326B53E8C7}" dt="2022-04-17T13:18:52.069" v="2436" actId="14100"/>
          <ac:picMkLst>
            <pc:docMk/>
            <pc:sldMk cId="3410707369" sldId="385"/>
            <ac:picMk id="14" creationId="{DAD3D4E2-8D7B-4AFC-BDDE-CE73BC01D254}"/>
          </ac:picMkLst>
        </pc:picChg>
        <pc:picChg chg="del">
          <ac:chgData name="shineh96@skku.edu" userId="ee305d48-0e86-4615-9cb7-50a6173f12a9" providerId="ADAL" clId="{62A35EF0-0D13-43B9-AD0C-8A326B53E8C7}" dt="2022-04-17T13:16:23.643" v="2231" actId="478"/>
          <ac:picMkLst>
            <pc:docMk/>
            <pc:sldMk cId="3410707369" sldId="385"/>
            <ac:picMk id="24" creationId="{8311ED28-7587-453D-A7C8-0F7A5026D41C}"/>
          </ac:picMkLst>
        </pc:picChg>
      </pc:sldChg>
      <pc:sldChg chg="addSp delSp modSp add mod">
        <pc:chgData name="shineh96@skku.edu" userId="ee305d48-0e86-4615-9cb7-50a6173f12a9" providerId="ADAL" clId="{62A35EF0-0D13-43B9-AD0C-8A326B53E8C7}" dt="2022-04-17T13:26:03.694" v="2668" actId="1076"/>
        <pc:sldMkLst>
          <pc:docMk/>
          <pc:sldMk cId="47253181" sldId="386"/>
        </pc:sldMkLst>
        <pc:spChg chg="add del mod">
          <ac:chgData name="shineh96@skku.edu" userId="ee305d48-0e86-4615-9cb7-50a6173f12a9" providerId="ADAL" clId="{62A35EF0-0D13-43B9-AD0C-8A326B53E8C7}" dt="2022-04-17T13:25:54.868" v="2666" actId="478"/>
          <ac:spMkLst>
            <pc:docMk/>
            <pc:sldMk cId="47253181" sldId="386"/>
            <ac:spMk id="8" creationId="{0476F059-2D60-40F7-BFB3-B7E2313387C7}"/>
          </ac:spMkLst>
        </pc:spChg>
        <pc:spChg chg="add mod">
          <ac:chgData name="shineh96@skku.edu" userId="ee305d48-0e86-4615-9cb7-50a6173f12a9" providerId="ADAL" clId="{62A35EF0-0D13-43B9-AD0C-8A326B53E8C7}" dt="2022-04-17T13:26:00.132" v="2667" actId="1076"/>
          <ac:spMkLst>
            <pc:docMk/>
            <pc:sldMk cId="47253181" sldId="386"/>
            <ac:spMk id="9" creationId="{28C866E2-DF31-4B5D-86D5-C7A1BEADF31A}"/>
          </ac:spMkLst>
        </pc:spChg>
        <pc:spChg chg="mod">
          <ac:chgData name="shineh96@skku.edu" userId="ee305d48-0e86-4615-9cb7-50a6173f12a9" providerId="ADAL" clId="{62A35EF0-0D13-43B9-AD0C-8A326B53E8C7}" dt="2022-04-17T13:24:15.513" v="2544" actId="20577"/>
          <ac:spMkLst>
            <pc:docMk/>
            <pc:sldMk cId="47253181" sldId="386"/>
            <ac:spMk id="12" creationId="{5846F296-7BE8-425A-AC15-5E41E827122C}"/>
          </ac:spMkLst>
        </pc:spChg>
        <pc:spChg chg="del mod">
          <ac:chgData name="shineh96@skku.edu" userId="ee305d48-0e86-4615-9cb7-50a6173f12a9" providerId="ADAL" clId="{62A35EF0-0D13-43B9-AD0C-8A326B53E8C7}" dt="2022-04-17T13:24:03.932" v="2523" actId="478"/>
          <ac:spMkLst>
            <pc:docMk/>
            <pc:sldMk cId="47253181" sldId="386"/>
            <ac:spMk id="14" creationId="{C6254EC9-D7B5-4CC0-989D-0E67896543AA}"/>
          </ac:spMkLst>
        </pc:spChg>
        <pc:spChg chg="mod">
          <ac:chgData name="shineh96@skku.edu" userId="ee305d48-0e86-4615-9cb7-50a6173f12a9" providerId="ADAL" clId="{62A35EF0-0D13-43B9-AD0C-8A326B53E8C7}" dt="2022-04-17T13:26:03.694" v="2668" actId="1076"/>
          <ac:spMkLst>
            <pc:docMk/>
            <pc:sldMk cId="47253181" sldId="386"/>
            <ac:spMk id="15" creationId="{C0F0876E-6071-4A98-8281-1F96A1984256}"/>
          </ac:spMkLst>
        </pc:spChg>
        <pc:spChg chg="del">
          <ac:chgData name="shineh96@skku.edu" userId="ee305d48-0e86-4615-9cb7-50a6173f12a9" providerId="ADAL" clId="{62A35EF0-0D13-43B9-AD0C-8A326B53E8C7}" dt="2022-04-17T13:23:55.074" v="2519" actId="478"/>
          <ac:spMkLst>
            <pc:docMk/>
            <pc:sldMk cId="47253181" sldId="386"/>
            <ac:spMk id="16" creationId="{1CFBF206-BE57-4F0A-B41D-C4CC0704AC42}"/>
          </ac:spMkLst>
        </pc:spChg>
      </pc:sldChg>
      <pc:sldChg chg="add del">
        <pc:chgData name="shineh96@skku.edu" userId="ee305d48-0e86-4615-9cb7-50a6173f12a9" providerId="ADAL" clId="{62A35EF0-0D13-43B9-AD0C-8A326B53E8C7}" dt="2022-04-17T13:23:56.655" v="2521"/>
        <pc:sldMkLst>
          <pc:docMk/>
          <pc:sldMk cId="3211207461" sldId="387"/>
        </pc:sldMkLst>
      </pc:sldChg>
    </pc:docChg>
  </pc:docChgLst>
  <pc:docChgLst>
    <pc:chgData name="shineh96@skku.edu" userId="ee305d48-0e86-4615-9cb7-50a6173f12a9" providerId="ADAL" clId="{08AE7B1E-F143-41CA-BBE8-C0FD55006170}"/>
    <pc:docChg chg="undo redo custSel addSld delSld modSld sldOrd">
      <pc:chgData name="shineh96@skku.edu" userId="ee305d48-0e86-4615-9cb7-50a6173f12a9" providerId="ADAL" clId="{08AE7B1E-F143-41CA-BBE8-C0FD55006170}" dt="2022-03-15T08:58:54.231" v="5178" actId="20577"/>
      <pc:docMkLst>
        <pc:docMk/>
      </pc:docMkLst>
      <pc:sldChg chg="addSp delSp modSp mod">
        <pc:chgData name="shineh96@skku.edu" userId="ee305d48-0e86-4615-9cb7-50a6173f12a9" providerId="ADAL" clId="{08AE7B1E-F143-41CA-BBE8-C0FD55006170}" dt="2022-03-15T06:52:21.969" v="616" actId="1076"/>
        <pc:sldMkLst>
          <pc:docMk/>
          <pc:sldMk cId="180433720" sldId="376"/>
        </pc:sldMkLst>
        <pc:spChg chg="mod">
          <ac:chgData name="shineh96@skku.edu" userId="ee305d48-0e86-4615-9cb7-50a6173f12a9" providerId="ADAL" clId="{08AE7B1E-F143-41CA-BBE8-C0FD55006170}" dt="2022-03-15T06:32:59.822" v="9"/>
          <ac:spMkLst>
            <pc:docMk/>
            <pc:sldMk cId="180433720" sldId="376"/>
            <ac:spMk id="5" creationId="{91F52A8D-1440-4B93-9241-9CEE31E3E2E8}"/>
          </ac:spMkLst>
        </pc:spChg>
        <pc:spChg chg="mod">
          <ac:chgData name="shineh96@skku.edu" userId="ee305d48-0e86-4615-9cb7-50a6173f12a9" providerId="ADAL" clId="{08AE7B1E-F143-41CA-BBE8-C0FD55006170}" dt="2022-03-15T06:33:31.159" v="27" actId="20577"/>
          <ac:spMkLst>
            <pc:docMk/>
            <pc:sldMk cId="180433720" sldId="376"/>
            <ac:spMk id="6" creationId="{DA4E029D-C5C0-47C4-AA1E-D82D90EC9039}"/>
          </ac:spMkLst>
        </pc:spChg>
        <pc:spChg chg="add mod">
          <ac:chgData name="shineh96@skku.edu" userId="ee305d48-0e86-4615-9cb7-50a6173f12a9" providerId="ADAL" clId="{08AE7B1E-F143-41CA-BBE8-C0FD55006170}" dt="2022-03-15T06:47:23.205" v="384" actId="164"/>
          <ac:spMkLst>
            <pc:docMk/>
            <pc:sldMk cId="180433720" sldId="376"/>
            <ac:spMk id="36" creationId="{FB6D2374-DFB8-40A5-A1C7-AA9FD8B22BF5}"/>
          </ac:spMkLst>
        </pc:spChg>
        <pc:spChg chg="add mod">
          <ac:chgData name="shineh96@skku.edu" userId="ee305d48-0e86-4615-9cb7-50a6173f12a9" providerId="ADAL" clId="{08AE7B1E-F143-41CA-BBE8-C0FD55006170}" dt="2022-03-15T06:52:21.969" v="616" actId="1076"/>
          <ac:spMkLst>
            <pc:docMk/>
            <pc:sldMk cId="180433720" sldId="376"/>
            <ac:spMk id="37" creationId="{B4CCF053-1BB2-4E62-9B74-4A8879676822}"/>
          </ac:spMkLst>
        </pc:spChg>
        <pc:spChg chg="add mod">
          <ac:chgData name="shineh96@skku.edu" userId="ee305d48-0e86-4615-9cb7-50a6173f12a9" providerId="ADAL" clId="{08AE7B1E-F143-41CA-BBE8-C0FD55006170}" dt="2022-03-15T06:47:23.205" v="384" actId="164"/>
          <ac:spMkLst>
            <pc:docMk/>
            <pc:sldMk cId="180433720" sldId="376"/>
            <ac:spMk id="38" creationId="{0D754DC1-EB5B-41A7-9845-559B19B5F2A8}"/>
          </ac:spMkLst>
        </pc:spChg>
        <pc:spChg chg="add mod">
          <ac:chgData name="shineh96@skku.edu" userId="ee305d48-0e86-4615-9cb7-50a6173f12a9" providerId="ADAL" clId="{08AE7B1E-F143-41CA-BBE8-C0FD55006170}" dt="2022-03-15T06:52:21.969" v="616" actId="1076"/>
          <ac:spMkLst>
            <pc:docMk/>
            <pc:sldMk cId="180433720" sldId="376"/>
            <ac:spMk id="40" creationId="{5CCDABF5-C9E7-4160-81A5-6F75B15B2668}"/>
          </ac:spMkLst>
        </pc:spChg>
        <pc:spChg chg="add mod">
          <ac:chgData name="shineh96@skku.edu" userId="ee305d48-0e86-4615-9cb7-50a6173f12a9" providerId="ADAL" clId="{08AE7B1E-F143-41CA-BBE8-C0FD55006170}" dt="2022-03-15T06:52:21.969" v="616" actId="1076"/>
          <ac:spMkLst>
            <pc:docMk/>
            <pc:sldMk cId="180433720" sldId="376"/>
            <ac:spMk id="42" creationId="{D1CF1DFF-0F8E-4596-81CD-38510E7D887F}"/>
          </ac:spMkLst>
        </pc:spChg>
        <pc:grpChg chg="add mod">
          <ac:chgData name="shineh96@skku.edu" userId="ee305d48-0e86-4615-9cb7-50a6173f12a9" providerId="ADAL" clId="{08AE7B1E-F143-41CA-BBE8-C0FD55006170}" dt="2022-03-15T06:47:27.275" v="386" actId="1076"/>
          <ac:grpSpMkLst>
            <pc:docMk/>
            <pc:sldMk cId="180433720" sldId="376"/>
            <ac:grpSpMk id="39" creationId="{94D65B5A-D4CF-42E4-9920-8B798C09411C}"/>
          </ac:grpSpMkLst>
        </pc:grpChg>
        <pc:picChg chg="del">
          <ac:chgData name="shineh96@skku.edu" userId="ee305d48-0e86-4615-9cb7-50a6173f12a9" providerId="ADAL" clId="{08AE7B1E-F143-41CA-BBE8-C0FD55006170}" dt="2022-03-15T06:33:39.774" v="28" actId="478"/>
          <ac:picMkLst>
            <pc:docMk/>
            <pc:sldMk cId="180433720" sldId="376"/>
            <ac:picMk id="9" creationId="{A3E659F8-B5EE-4A18-8108-7485E7AC97C2}"/>
          </ac:picMkLst>
        </pc:picChg>
        <pc:picChg chg="add del">
          <ac:chgData name="shineh96@skku.edu" userId="ee305d48-0e86-4615-9cb7-50a6173f12a9" providerId="ADAL" clId="{08AE7B1E-F143-41CA-BBE8-C0FD55006170}" dt="2022-03-15T06:26:38.094" v="1" actId="22"/>
          <ac:picMkLst>
            <pc:docMk/>
            <pc:sldMk cId="180433720" sldId="376"/>
            <ac:picMk id="20" creationId="{D11DD530-2C25-4A8C-A2A3-BC80205FF598}"/>
          </ac:picMkLst>
        </pc:picChg>
        <pc:picChg chg="add mod">
          <ac:chgData name="shineh96@skku.edu" userId="ee305d48-0e86-4615-9cb7-50a6173f12a9" providerId="ADAL" clId="{08AE7B1E-F143-41CA-BBE8-C0FD55006170}" dt="2022-03-15T06:47:23.205" v="384" actId="164"/>
          <ac:picMkLst>
            <pc:docMk/>
            <pc:sldMk cId="180433720" sldId="376"/>
            <ac:picMk id="24" creationId="{79F99DE4-320A-4884-9B71-0F11FC22826A}"/>
          </ac:picMkLst>
        </pc:picChg>
        <pc:cxnChg chg="add mod">
          <ac:chgData name="shineh96@skku.edu" userId="ee305d48-0e86-4615-9cb7-50a6173f12a9" providerId="ADAL" clId="{08AE7B1E-F143-41CA-BBE8-C0FD55006170}" dt="2022-03-15T06:47:23.205" v="384" actId="164"/>
          <ac:cxnSpMkLst>
            <pc:docMk/>
            <pc:sldMk cId="180433720" sldId="376"/>
            <ac:cxnSpMk id="25" creationId="{63926672-C139-417C-8A60-03D5729EDB25}"/>
          </ac:cxnSpMkLst>
        </pc:cxnChg>
        <pc:cxnChg chg="add mod">
          <ac:chgData name="shineh96@skku.edu" userId="ee305d48-0e86-4615-9cb7-50a6173f12a9" providerId="ADAL" clId="{08AE7B1E-F143-41CA-BBE8-C0FD55006170}" dt="2022-03-15T06:47:23.205" v="384" actId="164"/>
          <ac:cxnSpMkLst>
            <pc:docMk/>
            <pc:sldMk cId="180433720" sldId="376"/>
            <ac:cxnSpMk id="30" creationId="{9F5E0DE7-A437-40A5-8F91-EB34BC62EE0C}"/>
          </ac:cxnSpMkLst>
        </pc:cxnChg>
      </pc:sldChg>
      <pc:sldChg chg="addSp delSp modSp mod">
        <pc:chgData name="shineh96@skku.edu" userId="ee305d48-0e86-4615-9cb7-50a6173f12a9" providerId="ADAL" clId="{08AE7B1E-F143-41CA-BBE8-C0FD55006170}" dt="2022-03-15T08:20:04.301" v="2753" actId="22"/>
        <pc:sldMkLst>
          <pc:docMk/>
          <pc:sldMk cId="2463248017" sldId="377"/>
        </pc:sldMkLst>
        <pc:spChg chg="del">
          <ac:chgData name="shineh96@skku.edu" userId="ee305d48-0e86-4615-9cb7-50a6173f12a9" providerId="ADAL" clId="{08AE7B1E-F143-41CA-BBE8-C0FD55006170}" dt="2022-03-15T07:41:13.643" v="2027" actId="478"/>
          <ac:spMkLst>
            <pc:docMk/>
            <pc:sldMk cId="2463248017" sldId="377"/>
            <ac:spMk id="3" creationId="{C93BF402-E3F1-451F-B2F1-2E0287307F03}"/>
          </ac:spMkLst>
        </pc:spChg>
        <pc:spChg chg="del">
          <ac:chgData name="shineh96@skku.edu" userId="ee305d48-0e86-4615-9cb7-50a6173f12a9" providerId="ADAL" clId="{08AE7B1E-F143-41CA-BBE8-C0FD55006170}" dt="2022-03-15T07:39:41.170" v="2019" actId="478"/>
          <ac:spMkLst>
            <pc:docMk/>
            <pc:sldMk cId="2463248017" sldId="377"/>
            <ac:spMk id="5" creationId="{91F52A8D-1440-4B93-9241-9CEE31E3E2E8}"/>
          </ac:spMkLst>
        </pc:spChg>
        <pc:spChg chg="mod">
          <ac:chgData name="shineh96@skku.edu" userId="ee305d48-0e86-4615-9cb7-50a6173f12a9" providerId="ADAL" clId="{08AE7B1E-F143-41CA-BBE8-C0FD55006170}" dt="2022-03-15T07:41:58.259" v="2078" actId="1036"/>
          <ac:spMkLst>
            <pc:docMk/>
            <pc:sldMk cId="2463248017" sldId="377"/>
            <ac:spMk id="6" creationId="{DA4E029D-C5C0-47C4-AA1E-D82D90EC9039}"/>
          </ac:spMkLst>
        </pc:spChg>
        <pc:spChg chg="add mod">
          <ac:chgData name="shineh96@skku.edu" userId="ee305d48-0e86-4615-9cb7-50a6173f12a9" providerId="ADAL" clId="{08AE7B1E-F143-41CA-BBE8-C0FD55006170}" dt="2022-03-15T08:18:49.242" v="2735" actId="1037"/>
          <ac:spMkLst>
            <pc:docMk/>
            <pc:sldMk cId="2463248017" sldId="377"/>
            <ac:spMk id="11" creationId="{F3FEF459-357F-4B1F-B670-1BD9F0941E24}"/>
          </ac:spMkLst>
        </pc:spChg>
        <pc:spChg chg="mod">
          <ac:chgData name="shineh96@skku.edu" userId="ee305d48-0e86-4615-9cb7-50a6173f12a9" providerId="ADAL" clId="{08AE7B1E-F143-41CA-BBE8-C0FD55006170}" dt="2022-03-15T07:22:13.166" v="1152" actId="14100"/>
          <ac:spMkLst>
            <pc:docMk/>
            <pc:sldMk cId="2463248017" sldId="377"/>
            <ac:spMk id="12" creationId="{FDA16D84-9FF6-4D81-B31C-60BC23F1778B}"/>
          </ac:spMkLst>
        </pc:spChg>
        <pc:spChg chg="mod">
          <ac:chgData name="shineh96@skku.edu" userId="ee305d48-0e86-4615-9cb7-50a6173f12a9" providerId="ADAL" clId="{08AE7B1E-F143-41CA-BBE8-C0FD55006170}" dt="2022-03-15T07:21:50.783" v="1148" actId="14100"/>
          <ac:spMkLst>
            <pc:docMk/>
            <pc:sldMk cId="2463248017" sldId="377"/>
            <ac:spMk id="13" creationId="{5F0351A7-ED9E-4973-ABD2-A9F2C5B52317}"/>
          </ac:spMkLst>
        </pc:spChg>
        <pc:spChg chg="add mod">
          <ac:chgData name="shineh96@skku.edu" userId="ee305d48-0e86-4615-9cb7-50a6173f12a9" providerId="ADAL" clId="{08AE7B1E-F143-41CA-BBE8-C0FD55006170}" dt="2022-03-15T08:18:49.242" v="2735" actId="1037"/>
          <ac:spMkLst>
            <pc:docMk/>
            <pc:sldMk cId="2463248017" sldId="377"/>
            <ac:spMk id="14" creationId="{CB61316F-491E-4223-BD1A-4B7ECC20222D}"/>
          </ac:spMkLst>
        </pc:spChg>
        <pc:spChg chg="add del mod">
          <ac:chgData name="shineh96@skku.edu" userId="ee305d48-0e86-4615-9cb7-50a6173f12a9" providerId="ADAL" clId="{08AE7B1E-F143-41CA-BBE8-C0FD55006170}" dt="2022-03-15T07:30:29.275" v="1561" actId="478"/>
          <ac:spMkLst>
            <pc:docMk/>
            <pc:sldMk cId="2463248017" sldId="377"/>
            <ac:spMk id="15" creationId="{A6F9F3BA-44E7-46EB-AE9E-C4FB9FE155C7}"/>
          </ac:spMkLst>
        </pc:spChg>
        <pc:spChg chg="add mod">
          <ac:chgData name="shineh96@skku.edu" userId="ee305d48-0e86-4615-9cb7-50a6173f12a9" providerId="ADAL" clId="{08AE7B1E-F143-41CA-BBE8-C0FD55006170}" dt="2022-03-15T08:19:01.506" v="2738" actId="14100"/>
          <ac:spMkLst>
            <pc:docMk/>
            <pc:sldMk cId="2463248017" sldId="377"/>
            <ac:spMk id="16" creationId="{C37BEA8D-B0EB-4838-A37D-215E7C4DFA70}"/>
          </ac:spMkLst>
        </pc:spChg>
        <pc:spChg chg="add mod">
          <ac:chgData name="shineh96@skku.edu" userId="ee305d48-0e86-4615-9cb7-50a6173f12a9" providerId="ADAL" clId="{08AE7B1E-F143-41CA-BBE8-C0FD55006170}" dt="2022-03-15T08:19:01.506" v="2738" actId="14100"/>
          <ac:spMkLst>
            <pc:docMk/>
            <pc:sldMk cId="2463248017" sldId="377"/>
            <ac:spMk id="17" creationId="{65A1B00E-A573-46AA-9021-89FF7598680B}"/>
          </ac:spMkLst>
        </pc:spChg>
        <pc:spChg chg="add del mod">
          <ac:chgData name="shineh96@skku.edu" userId="ee305d48-0e86-4615-9cb7-50a6173f12a9" providerId="ADAL" clId="{08AE7B1E-F143-41CA-BBE8-C0FD55006170}" dt="2022-03-15T07:30:29.275" v="1561" actId="478"/>
          <ac:spMkLst>
            <pc:docMk/>
            <pc:sldMk cId="2463248017" sldId="377"/>
            <ac:spMk id="18" creationId="{64765B09-8D28-4E68-8969-EA4F51DB85DD}"/>
          </ac:spMkLst>
        </pc:spChg>
        <pc:spChg chg="mod">
          <ac:chgData name="shineh96@skku.edu" userId="ee305d48-0e86-4615-9cb7-50a6173f12a9" providerId="ADAL" clId="{08AE7B1E-F143-41CA-BBE8-C0FD55006170}" dt="2022-03-15T07:21:50.783" v="1148" actId="14100"/>
          <ac:spMkLst>
            <pc:docMk/>
            <pc:sldMk cId="2463248017" sldId="377"/>
            <ac:spMk id="19" creationId="{1B1FC528-D702-4EA2-9207-EA6A002008A4}"/>
          </ac:spMkLst>
        </pc:spChg>
        <pc:spChg chg="mod">
          <ac:chgData name="shineh96@skku.edu" userId="ee305d48-0e86-4615-9cb7-50a6173f12a9" providerId="ADAL" clId="{08AE7B1E-F143-41CA-BBE8-C0FD55006170}" dt="2022-03-15T07:21:50.783" v="1148" actId="14100"/>
          <ac:spMkLst>
            <pc:docMk/>
            <pc:sldMk cId="2463248017" sldId="377"/>
            <ac:spMk id="20" creationId="{1AB5948B-6FA4-4D8F-BE36-A33DDA94B653}"/>
          </ac:spMkLst>
        </pc:spChg>
        <pc:spChg chg="add mod">
          <ac:chgData name="shineh96@skku.edu" userId="ee305d48-0e86-4615-9cb7-50a6173f12a9" providerId="ADAL" clId="{08AE7B1E-F143-41CA-BBE8-C0FD55006170}" dt="2022-03-15T08:18:49.242" v="2735" actId="1037"/>
          <ac:spMkLst>
            <pc:docMk/>
            <pc:sldMk cId="2463248017" sldId="377"/>
            <ac:spMk id="21" creationId="{34DB4E6B-5CB7-4736-9711-092C54179E17}"/>
          </ac:spMkLst>
        </pc:spChg>
        <pc:spChg chg="add mod">
          <ac:chgData name="shineh96@skku.edu" userId="ee305d48-0e86-4615-9cb7-50a6173f12a9" providerId="ADAL" clId="{08AE7B1E-F143-41CA-BBE8-C0FD55006170}" dt="2022-03-15T08:19:01.506" v="2738" actId="14100"/>
          <ac:spMkLst>
            <pc:docMk/>
            <pc:sldMk cId="2463248017" sldId="377"/>
            <ac:spMk id="22" creationId="{26112FD0-25A0-4EE6-88F9-F0601C73313C}"/>
          </ac:spMkLst>
        </pc:spChg>
        <pc:spChg chg="add mod">
          <ac:chgData name="shineh96@skku.edu" userId="ee305d48-0e86-4615-9cb7-50a6173f12a9" providerId="ADAL" clId="{08AE7B1E-F143-41CA-BBE8-C0FD55006170}" dt="2022-03-15T08:18:49.242" v="2735" actId="1037"/>
          <ac:spMkLst>
            <pc:docMk/>
            <pc:sldMk cId="2463248017" sldId="377"/>
            <ac:spMk id="23" creationId="{1A53EBA9-685B-4DDF-8405-51EE2E94B108}"/>
          </ac:spMkLst>
        </pc:spChg>
        <pc:spChg chg="add mod">
          <ac:chgData name="shineh96@skku.edu" userId="ee305d48-0e86-4615-9cb7-50a6173f12a9" providerId="ADAL" clId="{08AE7B1E-F143-41CA-BBE8-C0FD55006170}" dt="2022-03-15T08:19:01.506" v="2738" actId="14100"/>
          <ac:spMkLst>
            <pc:docMk/>
            <pc:sldMk cId="2463248017" sldId="377"/>
            <ac:spMk id="24" creationId="{947F7FDC-5DAD-422E-8A11-F46F95B3DB5B}"/>
          </ac:spMkLst>
        </pc:spChg>
        <pc:spChg chg="add mod">
          <ac:chgData name="shineh96@skku.edu" userId="ee305d48-0e86-4615-9cb7-50a6173f12a9" providerId="ADAL" clId="{08AE7B1E-F143-41CA-BBE8-C0FD55006170}" dt="2022-03-15T08:19:54.344" v="2751"/>
          <ac:spMkLst>
            <pc:docMk/>
            <pc:sldMk cId="2463248017" sldId="377"/>
            <ac:spMk id="25" creationId="{DAE34D27-930E-4F88-843C-88F85546E2AB}"/>
          </ac:spMkLst>
        </pc:spChg>
        <pc:spChg chg="add mod">
          <ac:chgData name="shineh96@skku.edu" userId="ee305d48-0e86-4615-9cb7-50a6173f12a9" providerId="ADAL" clId="{08AE7B1E-F143-41CA-BBE8-C0FD55006170}" dt="2022-03-15T08:17:25.286" v="2727" actId="14100"/>
          <ac:spMkLst>
            <pc:docMk/>
            <pc:sldMk cId="2463248017" sldId="377"/>
            <ac:spMk id="26" creationId="{6948952A-D1BE-4DDE-A26E-216FD871B509}"/>
          </ac:spMkLst>
        </pc:spChg>
        <pc:spChg chg="add del">
          <ac:chgData name="shineh96@skku.edu" userId="ee305d48-0e86-4615-9cb7-50a6173f12a9" providerId="ADAL" clId="{08AE7B1E-F143-41CA-BBE8-C0FD55006170}" dt="2022-03-15T08:20:04.301" v="2753" actId="22"/>
          <ac:spMkLst>
            <pc:docMk/>
            <pc:sldMk cId="2463248017" sldId="377"/>
            <ac:spMk id="27" creationId="{D5C25B60-9960-4C8A-95FF-73D55C2A8743}"/>
          </ac:spMkLst>
        </pc:spChg>
        <pc:grpChg chg="add mod">
          <ac:chgData name="shineh96@skku.edu" userId="ee305d48-0e86-4615-9cb7-50a6173f12a9" providerId="ADAL" clId="{08AE7B1E-F143-41CA-BBE8-C0FD55006170}" dt="2022-03-15T08:04:36.806" v="2675" actId="14100"/>
          <ac:grpSpMkLst>
            <pc:docMk/>
            <pc:sldMk cId="2463248017" sldId="377"/>
            <ac:grpSpMk id="2" creationId="{7CFA6CDF-1725-4A17-BD80-6019028CACCE}"/>
          </ac:grpSpMkLst>
        </pc:grpChg>
        <pc:picChg chg="mod">
          <ac:chgData name="shineh96@skku.edu" userId="ee305d48-0e86-4615-9cb7-50a6173f12a9" providerId="ADAL" clId="{08AE7B1E-F143-41CA-BBE8-C0FD55006170}" dt="2022-03-15T07:21:34.912" v="1143" actId="164"/>
          <ac:picMkLst>
            <pc:docMk/>
            <pc:sldMk cId="2463248017" sldId="377"/>
            <ac:picMk id="10" creationId="{4254E6F4-8502-4509-80AC-DB97E88A5D5C}"/>
          </ac:picMkLst>
        </pc:picChg>
      </pc:sldChg>
      <pc:sldChg chg="addSp delSp modSp add mod">
        <pc:chgData name="shineh96@skku.edu" userId="ee305d48-0e86-4615-9cb7-50a6173f12a9" providerId="ADAL" clId="{08AE7B1E-F143-41CA-BBE8-C0FD55006170}" dt="2022-03-15T08:43:58.903" v="3726" actId="1036"/>
        <pc:sldMkLst>
          <pc:docMk/>
          <pc:sldMk cId="1714164301" sldId="378"/>
        </pc:sldMkLst>
        <pc:spChg chg="mod">
          <ac:chgData name="shineh96@skku.edu" userId="ee305d48-0e86-4615-9cb7-50a6173f12a9" providerId="ADAL" clId="{08AE7B1E-F143-41CA-BBE8-C0FD55006170}" dt="2022-03-15T06:51:15.089" v="610"/>
          <ac:spMkLst>
            <pc:docMk/>
            <pc:sldMk cId="1714164301" sldId="378"/>
            <ac:spMk id="6" creationId="{DA4E029D-C5C0-47C4-AA1E-D82D90EC9039}"/>
          </ac:spMkLst>
        </pc:spChg>
        <pc:spChg chg="add del mod">
          <ac:chgData name="shineh96@skku.edu" userId="ee305d48-0e86-4615-9cb7-50a6173f12a9" providerId="ADAL" clId="{08AE7B1E-F143-41CA-BBE8-C0FD55006170}" dt="2022-03-15T07:07:59.589" v="618"/>
          <ac:spMkLst>
            <pc:docMk/>
            <pc:sldMk cId="1714164301" sldId="378"/>
            <ac:spMk id="7" creationId="{958A750C-48AC-46EB-8F03-C5959070390E}"/>
          </ac:spMkLst>
        </pc:spChg>
        <pc:spChg chg="add mod">
          <ac:chgData name="shineh96@skku.edu" userId="ee305d48-0e86-4615-9cb7-50a6173f12a9" providerId="ADAL" clId="{08AE7B1E-F143-41CA-BBE8-C0FD55006170}" dt="2022-03-15T08:05:10.081" v="2697" actId="1037"/>
          <ac:spMkLst>
            <pc:docMk/>
            <pc:sldMk cId="1714164301" sldId="378"/>
            <ac:spMk id="8" creationId="{EF296EBB-E388-4ED2-8B99-16503B6DA4CE}"/>
          </ac:spMkLst>
        </pc:spChg>
        <pc:spChg chg="add mod">
          <ac:chgData name="shineh96@skku.edu" userId="ee305d48-0e86-4615-9cb7-50a6173f12a9" providerId="ADAL" clId="{08AE7B1E-F143-41CA-BBE8-C0FD55006170}" dt="2022-03-15T08:05:10.081" v="2697" actId="1037"/>
          <ac:spMkLst>
            <pc:docMk/>
            <pc:sldMk cId="1714164301" sldId="378"/>
            <ac:spMk id="10" creationId="{4C1F034F-DC5F-45FA-9B55-B278D5FBFE4C}"/>
          </ac:spMkLst>
        </pc:spChg>
        <pc:spChg chg="add mod">
          <ac:chgData name="shineh96@skku.edu" userId="ee305d48-0e86-4615-9cb7-50a6173f12a9" providerId="ADAL" clId="{08AE7B1E-F143-41CA-BBE8-C0FD55006170}" dt="2022-03-15T08:05:12.321" v="2705" actId="1037"/>
          <ac:spMkLst>
            <pc:docMk/>
            <pc:sldMk cId="1714164301" sldId="378"/>
            <ac:spMk id="11" creationId="{1B34BD69-401E-4F1B-9835-F9497F514D7B}"/>
          </ac:spMkLst>
        </pc:spChg>
        <pc:spChg chg="add mod">
          <ac:chgData name="shineh96@skku.edu" userId="ee305d48-0e86-4615-9cb7-50a6173f12a9" providerId="ADAL" clId="{08AE7B1E-F143-41CA-BBE8-C0FD55006170}" dt="2022-03-15T08:05:20.713" v="2721" actId="1037"/>
          <ac:spMkLst>
            <pc:docMk/>
            <pc:sldMk cId="1714164301" sldId="378"/>
            <ac:spMk id="12" creationId="{4737A98F-C2FF-45DA-8682-AE4052B276B9}"/>
          </ac:spMkLst>
        </pc:spChg>
        <pc:spChg chg="add mod">
          <ac:chgData name="shineh96@skku.edu" userId="ee305d48-0e86-4615-9cb7-50a6173f12a9" providerId="ADAL" clId="{08AE7B1E-F143-41CA-BBE8-C0FD55006170}" dt="2022-03-15T08:05:20.713" v="2721" actId="1037"/>
          <ac:spMkLst>
            <pc:docMk/>
            <pc:sldMk cId="1714164301" sldId="378"/>
            <ac:spMk id="13" creationId="{F50A0B64-6797-4550-B9BB-D8E806827BA0}"/>
          </ac:spMkLst>
        </pc:spChg>
        <pc:spChg chg="add mod">
          <ac:chgData name="shineh96@skku.edu" userId="ee305d48-0e86-4615-9cb7-50a6173f12a9" providerId="ADAL" clId="{08AE7B1E-F143-41CA-BBE8-C0FD55006170}" dt="2022-03-15T08:05:20.713" v="2721" actId="1037"/>
          <ac:spMkLst>
            <pc:docMk/>
            <pc:sldMk cId="1714164301" sldId="378"/>
            <ac:spMk id="14" creationId="{C3B96AF8-6F95-41AF-9AA7-22F168226A8F}"/>
          </ac:spMkLst>
        </pc:spChg>
        <pc:spChg chg="add mod">
          <ac:chgData name="shineh96@skku.edu" userId="ee305d48-0e86-4615-9cb7-50a6173f12a9" providerId="ADAL" clId="{08AE7B1E-F143-41CA-BBE8-C0FD55006170}" dt="2022-03-15T08:05:53.313" v="2725" actId="20577"/>
          <ac:spMkLst>
            <pc:docMk/>
            <pc:sldMk cId="1714164301" sldId="378"/>
            <ac:spMk id="15" creationId="{7A4F86F3-A1E0-4AC3-8353-45B7E4048431}"/>
          </ac:spMkLst>
        </pc:spChg>
        <pc:spChg chg="add mod">
          <ac:chgData name="shineh96@skku.edu" userId="ee305d48-0e86-4615-9cb7-50a6173f12a9" providerId="ADAL" clId="{08AE7B1E-F143-41CA-BBE8-C0FD55006170}" dt="2022-03-15T08:05:36.357" v="2724" actId="14100"/>
          <ac:spMkLst>
            <pc:docMk/>
            <pc:sldMk cId="1714164301" sldId="378"/>
            <ac:spMk id="16" creationId="{732D01C7-4D3D-4D9C-BD4E-2302DF622C61}"/>
          </ac:spMkLst>
        </pc:spChg>
        <pc:spChg chg="add mod">
          <ac:chgData name="shineh96@skku.edu" userId="ee305d48-0e86-4615-9cb7-50a6173f12a9" providerId="ADAL" clId="{08AE7B1E-F143-41CA-BBE8-C0FD55006170}" dt="2022-03-15T08:05:36.357" v="2724" actId="14100"/>
          <ac:spMkLst>
            <pc:docMk/>
            <pc:sldMk cId="1714164301" sldId="378"/>
            <ac:spMk id="17" creationId="{782F867A-9613-4403-9DF4-D6E3DC83613A}"/>
          </ac:spMkLst>
        </pc:spChg>
        <pc:spChg chg="add mod">
          <ac:chgData name="shineh96@skku.edu" userId="ee305d48-0e86-4615-9cb7-50a6173f12a9" providerId="ADAL" clId="{08AE7B1E-F143-41CA-BBE8-C0FD55006170}" dt="2022-03-15T08:43:58.903" v="3726" actId="1036"/>
          <ac:spMkLst>
            <pc:docMk/>
            <pc:sldMk cId="1714164301" sldId="378"/>
            <ac:spMk id="18" creationId="{5878B8CA-38A4-4F75-AFC4-F3B584DEDE39}"/>
          </ac:spMkLst>
        </pc:spChg>
        <pc:spChg chg="add mod">
          <ac:chgData name="shineh96@skku.edu" userId="ee305d48-0e86-4615-9cb7-50a6173f12a9" providerId="ADAL" clId="{08AE7B1E-F143-41CA-BBE8-C0FD55006170}" dt="2022-03-15T08:43:58.903" v="3726" actId="1036"/>
          <ac:spMkLst>
            <pc:docMk/>
            <pc:sldMk cId="1714164301" sldId="378"/>
            <ac:spMk id="19" creationId="{C8AF550C-1D3D-410D-BA31-6A3C6E5D697C}"/>
          </ac:spMkLst>
        </pc:spChg>
        <pc:picChg chg="mod">
          <ac:chgData name="shineh96@skku.edu" userId="ee305d48-0e86-4615-9cb7-50a6173f12a9" providerId="ADAL" clId="{08AE7B1E-F143-41CA-BBE8-C0FD55006170}" dt="2022-03-15T08:05:25.867" v="2723" actId="1076"/>
          <ac:picMkLst>
            <pc:docMk/>
            <pc:sldMk cId="1714164301" sldId="378"/>
            <ac:picMk id="9" creationId="{A3E659F8-B5EE-4A18-8108-7485E7AC97C2}"/>
          </ac:picMkLst>
        </pc:picChg>
      </pc:sldChg>
      <pc:sldChg chg="addSp delSp modSp add mod ord">
        <pc:chgData name="shineh96@skku.edu" userId="ee305d48-0e86-4615-9cb7-50a6173f12a9" providerId="ADAL" clId="{08AE7B1E-F143-41CA-BBE8-C0FD55006170}" dt="2022-03-15T08:44:17.439" v="3760" actId="1035"/>
        <pc:sldMkLst>
          <pc:docMk/>
          <pc:sldMk cId="1671772617" sldId="379"/>
        </pc:sldMkLst>
        <pc:spChg chg="mod">
          <ac:chgData name="shineh96@skku.edu" userId="ee305d48-0e86-4615-9cb7-50a6173f12a9" providerId="ADAL" clId="{08AE7B1E-F143-41CA-BBE8-C0FD55006170}" dt="2022-03-15T07:49:17.610" v="2186"/>
          <ac:spMkLst>
            <pc:docMk/>
            <pc:sldMk cId="1671772617" sldId="379"/>
            <ac:spMk id="6" creationId="{DA4E029D-C5C0-47C4-AA1E-D82D90EC9039}"/>
          </ac:spMkLst>
        </pc:spChg>
        <pc:spChg chg="del mod">
          <ac:chgData name="shineh96@skku.edu" userId="ee305d48-0e86-4615-9cb7-50a6173f12a9" providerId="ADAL" clId="{08AE7B1E-F143-41CA-BBE8-C0FD55006170}" dt="2022-03-15T07:48:18.706" v="2089" actId="478"/>
          <ac:spMkLst>
            <pc:docMk/>
            <pc:sldMk cId="1671772617" sldId="379"/>
            <ac:spMk id="8" creationId="{EF296EBB-E388-4ED2-8B99-16503B6DA4CE}"/>
          </ac:spMkLst>
        </pc:spChg>
        <pc:spChg chg="del">
          <ac:chgData name="shineh96@skku.edu" userId="ee305d48-0e86-4615-9cb7-50a6173f12a9" providerId="ADAL" clId="{08AE7B1E-F143-41CA-BBE8-C0FD55006170}" dt="2022-03-15T07:48:16.634" v="2086" actId="478"/>
          <ac:spMkLst>
            <pc:docMk/>
            <pc:sldMk cId="1671772617" sldId="379"/>
            <ac:spMk id="10" creationId="{4C1F034F-DC5F-45FA-9B55-B278D5FBFE4C}"/>
          </ac:spMkLst>
        </pc:spChg>
        <pc:spChg chg="del">
          <ac:chgData name="shineh96@skku.edu" userId="ee305d48-0e86-4615-9cb7-50a6173f12a9" providerId="ADAL" clId="{08AE7B1E-F143-41CA-BBE8-C0FD55006170}" dt="2022-03-15T07:50:36.914" v="2216" actId="478"/>
          <ac:spMkLst>
            <pc:docMk/>
            <pc:sldMk cId="1671772617" sldId="379"/>
            <ac:spMk id="11" creationId="{1B34BD69-401E-4F1B-9835-F9497F514D7B}"/>
          </ac:spMkLst>
        </pc:spChg>
        <pc:spChg chg="mod">
          <ac:chgData name="shineh96@skku.edu" userId="ee305d48-0e86-4615-9cb7-50a6173f12a9" providerId="ADAL" clId="{08AE7B1E-F143-41CA-BBE8-C0FD55006170}" dt="2022-03-15T07:50:09.078" v="2210" actId="1076"/>
          <ac:spMkLst>
            <pc:docMk/>
            <pc:sldMk cId="1671772617" sldId="379"/>
            <ac:spMk id="12" creationId="{4737A98F-C2FF-45DA-8682-AE4052B276B9}"/>
          </ac:spMkLst>
        </pc:spChg>
        <pc:spChg chg="mod">
          <ac:chgData name="shineh96@skku.edu" userId="ee305d48-0e86-4615-9cb7-50a6173f12a9" providerId="ADAL" clId="{08AE7B1E-F143-41CA-BBE8-C0FD55006170}" dt="2022-03-15T08:03:20.169" v="2674" actId="1037"/>
          <ac:spMkLst>
            <pc:docMk/>
            <pc:sldMk cId="1671772617" sldId="379"/>
            <ac:spMk id="13" creationId="{F50A0B64-6797-4550-B9BB-D8E806827BA0}"/>
          </ac:spMkLst>
        </pc:spChg>
        <pc:spChg chg="mod">
          <ac:chgData name="shineh96@skku.edu" userId="ee305d48-0e86-4615-9cb7-50a6173f12a9" providerId="ADAL" clId="{08AE7B1E-F143-41CA-BBE8-C0FD55006170}" dt="2022-03-15T08:03:20.169" v="2674" actId="1037"/>
          <ac:spMkLst>
            <pc:docMk/>
            <pc:sldMk cId="1671772617" sldId="379"/>
            <ac:spMk id="14" creationId="{C3B96AF8-6F95-41AF-9AA7-22F168226A8F}"/>
          </ac:spMkLst>
        </pc:spChg>
        <pc:spChg chg="mod">
          <ac:chgData name="shineh96@skku.edu" userId="ee305d48-0e86-4615-9cb7-50a6173f12a9" providerId="ADAL" clId="{08AE7B1E-F143-41CA-BBE8-C0FD55006170}" dt="2022-03-15T08:03:20.169" v="2674" actId="1037"/>
          <ac:spMkLst>
            <pc:docMk/>
            <pc:sldMk cId="1671772617" sldId="379"/>
            <ac:spMk id="15" creationId="{7A4F86F3-A1E0-4AC3-8353-45B7E4048431}"/>
          </ac:spMkLst>
        </pc:spChg>
        <pc:spChg chg="mod">
          <ac:chgData name="shineh96@skku.edu" userId="ee305d48-0e86-4615-9cb7-50a6173f12a9" providerId="ADAL" clId="{08AE7B1E-F143-41CA-BBE8-C0FD55006170}" dt="2022-03-15T08:03:20.169" v="2674" actId="1037"/>
          <ac:spMkLst>
            <pc:docMk/>
            <pc:sldMk cId="1671772617" sldId="379"/>
            <ac:spMk id="16" creationId="{732D01C7-4D3D-4D9C-BD4E-2302DF622C61}"/>
          </ac:spMkLst>
        </pc:spChg>
        <pc:spChg chg="mod">
          <ac:chgData name="shineh96@skku.edu" userId="ee305d48-0e86-4615-9cb7-50a6173f12a9" providerId="ADAL" clId="{08AE7B1E-F143-41CA-BBE8-C0FD55006170}" dt="2022-03-15T08:03:20.169" v="2674" actId="1037"/>
          <ac:spMkLst>
            <pc:docMk/>
            <pc:sldMk cId="1671772617" sldId="379"/>
            <ac:spMk id="17" creationId="{782F867A-9613-4403-9DF4-D6E3DC83613A}"/>
          </ac:spMkLst>
        </pc:spChg>
        <pc:spChg chg="add mod">
          <ac:chgData name="shineh96@skku.edu" userId="ee305d48-0e86-4615-9cb7-50a6173f12a9" providerId="ADAL" clId="{08AE7B1E-F143-41CA-BBE8-C0FD55006170}" dt="2022-03-15T07:50:04.631" v="2209"/>
          <ac:spMkLst>
            <pc:docMk/>
            <pc:sldMk cId="1671772617" sldId="379"/>
            <ac:spMk id="18" creationId="{FC2122E7-5D7E-4A5E-B645-9A0070D4F7A6}"/>
          </ac:spMkLst>
        </pc:spChg>
        <pc:spChg chg="add mod">
          <ac:chgData name="shineh96@skku.edu" userId="ee305d48-0e86-4615-9cb7-50a6173f12a9" providerId="ADAL" clId="{08AE7B1E-F143-41CA-BBE8-C0FD55006170}" dt="2022-03-15T08:03:20.169" v="2674" actId="1037"/>
          <ac:spMkLst>
            <pc:docMk/>
            <pc:sldMk cId="1671772617" sldId="379"/>
            <ac:spMk id="19" creationId="{AFC8ABC2-E075-4AAB-8FDB-3BF6FFF7B986}"/>
          </ac:spMkLst>
        </pc:spChg>
        <pc:spChg chg="add mod">
          <ac:chgData name="shineh96@skku.edu" userId="ee305d48-0e86-4615-9cb7-50a6173f12a9" providerId="ADAL" clId="{08AE7B1E-F143-41CA-BBE8-C0FD55006170}" dt="2022-03-15T08:44:17.439" v="3760" actId="1035"/>
          <ac:spMkLst>
            <pc:docMk/>
            <pc:sldMk cId="1671772617" sldId="379"/>
            <ac:spMk id="20" creationId="{0D8BDE46-4371-4FB4-BC7E-25F67D27E248}"/>
          </ac:spMkLst>
        </pc:spChg>
        <pc:spChg chg="add mod">
          <ac:chgData name="shineh96@skku.edu" userId="ee305d48-0e86-4615-9cb7-50a6173f12a9" providerId="ADAL" clId="{08AE7B1E-F143-41CA-BBE8-C0FD55006170}" dt="2022-03-15T08:44:17.439" v="3760" actId="1035"/>
          <ac:spMkLst>
            <pc:docMk/>
            <pc:sldMk cId="1671772617" sldId="379"/>
            <ac:spMk id="21" creationId="{0BACCBE9-F0CD-4D60-855B-A1CF7AA7F3B6}"/>
          </ac:spMkLst>
        </pc:spChg>
        <pc:picChg chg="add mod ord">
          <ac:chgData name="shineh96@skku.edu" userId="ee305d48-0e86-4615-9cb7-50a6173f12a9" providerId="ADAL" clId="{08AE7B1E-F143-41CA-BBE8-C0FD55006170}" dt="2022-03-15T07:49:41.872" v="2188" actId="167"/>
          <ac:picMkLst>
            <pc:docMk/>
            <pc:sldMk cId="1671772617" sldId="379"/>
            <ac:picMk id="4" creationId="{8051336E-B4E8-4A4C-A261-0B6BB51251A2}"/>
          </ac:picMkLst>
        </pc:picChg>
        <pc:picChg chg="del">
          <ac:chgData name="shineh96@skku.edu" userId="ee305d48-0e86-4615-9cb7-50a6173f12a9" providerId="ADAL" clId="{08AE7B1E-F143-41CA-BBE8-C0FD55006170}" dt="2022-03-15T07:48:13.146" v="2084" actId="478"/>
          <ac:picMkLst>
            <pc:docMk/>
            <pc:sldMk cId="1671772617" sldId="379"/>
            <ac:picMk id="9" creationId="{A3E659F8-B5EE-4A18-8108-7485E7AC97C2}"/>
          </ac:picMkLst>
        </pc:picChg>
      </pc:sldChg>
      <pc:sldChg chg="addSp delSp modSp add mod">
        <pc:chgData name="shineh96@skku.edu" userId="ee305d48-0e86-4615-9cb7-50a6173f12a9" providerId="ADAL" clId="{08AE7B1E-F143-41CA-BBE8-C0FD55006170}" dt="2022-03-15T08:51:46.961" v="4207"/>
        <pc:sldMkLst>
          <pc:docMk/>
          <pc:sldMk cId="1596756445" sldId="380"/>
        </pc:sldMkLst>
        <pc:spChg chg="mod">
          <ac:chgData name="shineh96@skku.edu" userId="ee305d48-0e86-4615-9cb7-50a6173f12a9" providerId="ADAL" clId="{08AE7B1E-F143-41CA-BBE8-C0FD55006170}" dt="2022-03-15T08:21:31.513" v="2987" actId="20577"/>
          <ac:spMkLst>
            <pc:docMk/>
            <pc:sldMk cId="1596756445" sldId="380"/>
            <ac:spMk id="6" creationId="{DA4E029D-C5C0-47C4-AA1E-D82D90EC9039}"/>
          </ac:spMkLst>
        </pc:spChg>
        <pc:spChg chg="del">
          <ac:chgData name="shineh96@skku.edu" userId="ee305d48-0e86-4615-9cb7-50a6173f12a9" providerId="ADAL" clId="{08AE7B1E-F143-41CA-BBE8-C0FD55006170}" dt="2022-03-15T08:20:27.537" v="2775" actId="478"/>
          <ac:spMkLst>
            <pc:docMk/>
            <pc:sldMk cId="1596756445" sldId="380"/>
            <ac:spMk id="11" creationId="{F3FEF459-357F-4B1F-B670-1BD9F0941E24}"/>
          </ac:spMkLst>
        </pc:spChg>
        <pc:spChg chg="del">
          <ac:chgData name="shineh96@skku.edu" userId="ee305d48-0e86-4615-9cb7-50a6173f12a9" providerId="ADAL" clId="{08AE7B1E-F143-41CA-BBE8-C0FD55006170}" dt="2022-03-15T08:20:27.537" v="2775" actId="478"/>
          <ac:spMkLst>
            <pc:docMk/>
            <pc:sldMk cId="1596756445" sldId="380"/>
            <ac:spMk id="14" creationId="{CB61316F-491E-4223-BD1A-4B7ECC20222D}"/>
          </ac:spMkLst>
        </pc:spChg>
        <pc:spChg chg="del">
          <ac:chgData name="shineh96@skku.edu" userId="ee305d48-0e86-4615-9cb7-50a6173f12a9" providerId="ADAL" clId="{08AE7B1E-F143-41CA-BBE8-C0FD55006170}" dt="2022-03-15T08:20:27.537" v="2775" actId="478"/>
          <ac:spMkLst>
            <pc:docMk/>
            <pc:sldMk cId="1596756445" sldId="380"/>
            <ac:spMk id="16" creationId="{C37BEA8D-B0EB-4838-A37D-215E7C4DFA70}"/>
          </ac:spMkLst>
        </pc:spChg>
        <pc:spChg chg="del">
          <ac:chgData name="shineh96@skku.edu" userId="ee305d48-0e86-4615-9cb7-50a6173f12a9" providerId="ADAL" clId="{08AE7B1E-F143-41CA-BBE8-C0FD55006170}" dt="2022-03-15T08:20:27.537" v="2775" actId="478"/>
          <ac:spMkLst>
            <pc:docMk/>
            <pc:sldMk cId="1596756445" sldId="380"/>
            <ac:spMk id="17" creationId="{65A1B00E-A573-46AA-9021-89FF7598680B}"/>
          </ac:spMkLst>
        </pc:spChg>
        <pc:spChg chg="del">
          <ac:chgData name="shineh96@skku.edu" userId="ee305d48-0e86-4615-9cb7-50a6173f12a9" providerId="ADAL" clId="{08AE7B1E-F143-41CA-BBE8-C0FD55006170}" dt="2022-03-15T08:20:27.537" v="2775" actId="478"/>
          <ac:spMkLst>
            <pc:docMk/>
            <pc:sldMk cId="1596756445" sldId="380"/>
            <ac:spMk id="21" creationId="{34DB4E6B-5CB7-4736-9711-092C54179E17}"/>
          </ac:spMkLst>
        </pc:spChg>
        <pc:spChg chg="del">
          <ac:chgData name="shineh96@skku.edu" userId="ee305d48-0e86-4615-9cb7-50a6173f12a9" providerId="ADAL" clId="{08AE7B1E-F143-41CA-BBE8-C0FD55006170}" dt="2022-03-15T08:20:27.537" v="2775" actId="478"/>
          <ac:spMkLst>
            <pc:docMk/>
            <pc:sldMk cId="1596756445" sldId="380"/>
            <ac:spMk id="22" creationId="{26112FD0-25A0-4EE6-88F9-F0601C73313C}"/>
          </ac:spMkLst>
        </pc:spChg>
        <pc:spChg chg="del">
          <ac:chgData name="shineh96@skku.edu" userId="ee305d48-0e86-4615-9cb7-50a6173f12a9" providerId="ADAL" clId="{08AE7B1E-F143-41CA-BBE8-C0FD55006170}" dt="2022-03-15T08:20:27.537" v="2775" actId="478"/>
          <ac:spMkLst>
            <pc:docMk/>
            <pc:sldMk cId="1596756445" sldId="380"/>
            <ac:spMk id="23" creationId="{1A53EBA9-685B-4DDF-8405-51EE2E94B108}"/>
          </ac:spMkLst>
        </pc:spChg>
        <pc:spChg chg="del">
          <ac:chgData name="shineh96@skku.edu" userId="ee305d48-0e86-4615-9cb7-50a6173f12a9" providerId="ADAL" clId="{08AE7B1E-F143-41CA-BBE8-C0FD55006170}" dt="2022-03-15T08:20:27.537" v="2775" actId="478"/>
          <ac:spMkLst>
            <pc:docMk/>
            <pc:sldMk cId="1596756445" sldId="380"/>
            <ac:spMk id="24" creationId="{947F7FDC-5DAD-422E-8A11-F46F95B3DB5B}"/>
          </ac:spMkLst>
        </pc:spChg>
        <pc:spChg chg="mod">
          <ac:chgData name="shineh96@skku.edu" userId="ee305d48-0e86-4615-9cb7-50a6173f12a9" providerId="ADAL" clId="{08AE7B1E-F143-41CA-BBE8-C0FD55006170}" dt="2022-03-15T08:20:09.848" v="2774"/>
          <ac:spMkLst>
            <pc:docMk/>
            <pc:sldMk cId="1596756445" sldId="380"/>
            <ac:spMk id="25" creationId="{DAE34D27-930E-4F88-843C-88F85546E2AB}"/>
          </ac:spMkLst>
        </pc:spChg>
        <pc:spChg chg="del">
          <ac:chgData name="shineh96@skku.edu" userId="ee305d48-0e86-4615-9cb7-50a6173f12a9" providerId="ADAL" clId="{08AE7B1E-F143-41CA-BBE8-C0FD55006170}" dt="2022-03-15T08:20:27.537" v="2775" actId="478"/>
          <ac:spMkLst>
            <pc:docMk/>
            <pc:sldMk cId="1596756445" sldId="380"/>
            <ac:spMk id="26" creationId="{6948952A-D1BE-4DDE-A26E-216FD871B509}"/>
          </ac:spMkLst>
        </pc:spChg>
        <pc:spChg chg="add del mod">
          <ac:chgData name="shineh96@skku.edu" userId="ee305d48-0e86-4615-9cb7-50a6173f12a9" providerId="ADAL" clId="{08AE7B1E-F143-41CA-BBE8-C0FD55006170}" dt="2022-03-15T08:21:54.276" v="2998"/>
          <ac:spMkLst>
            <pc:docMk/>
            <pc:sldMk cId="1596756445" sldId="380"/>
            <ac:spMk id="27" creationId="{1B9994DE-E5A8-46EE-B307-7645D22FCE0E}"/>
          </ac:spMkLst>
        </pc:spChg>
        <pc:spChg chg="add mod">
          <ac:chgData name="shineh96@skku.edu" userId="ee305d48-0e86-4615-9cb7-50a6173f12a9" providerId="ADAL" clId="{08AE7B1E-F143-41CA-BBE8-C0FD55006170}" dt="2022-03-15T08:50:36.474" v="4201" actId="1076"/>
          <ac:spMkLst>
            <pc:docMk/>
            <pc:sldMk cId="1596756445" sldId="380"/>
            <ac:spMk id="28" creationId="{AA229E62-210E-4A57-ACD2-5BC073353582}"/>
          </ac:spMkLst>
        </pc:spChg>
        <pc:spChg chg="add mod">
          <ac:chgData name="shineh96@skku.edu" userId="ee305d48-0e86-4615-9cb7-50a6173f12a9" providerId="ADAL" clId="{08AE7B1E-F143-41CA-BBE8-C0FD55006170}" dt="2022-03-15T08:50:36.474" v="4201" actId="1076"/>
          <ac:spMkLst>
            <pc:docMk/>
            <pc:sldMk cId="1596756445" sldId="380"/>
            <ac:spMk id="29" creationId="{B75EE970-3C3F-40CE-AA44-D3F90851B515}"/>
          </ac:spMkLst>
        </pc:spChg>
        <pc:spChg chg="add del mod">
          <ac:chgData name="shineh96@skku.edu" userId="ee305d48-0e86-4615-9cb7-50a6173f12a9" providerId="ADAL" clId="{08AE7B1E-F143-41CA-BBE8-C0FD55006170}" dt="2022-03-15T08:26:02.178" v="3223"/>
          <ac:spMkLst>
            <pc:docMk/>
            <pc:sldMk cId="1596756445" sldId="380"/>
            <ac:spMk id="30" creationId="{B3C1A628-F50C-49FC-9F5E-F1F833ECB3B4}"/>
          </ac:spMkLst>
        </pc:spChg>
        <pc:spChg chg="add del mod">
          <ac:chgData name="shineh96@skku.edu" userId="ee305d48-0e86-4615-9cb7-50a6173f12a9" providerId="ADAL" clId="{08AE7B1E-F143-41CA-BBE8-C0FD55006170}" dt="2022-03-15T08:26:27.016" v="3230" actId="478"/>
          <ac:spMkLst>
            <pc:docMk/>
            <pc:sldMk cId="1596756445" sldId="380"/>
            <ac:spMk id="31" creationId="{61CCD2AF-41DD-4792-AD9E-90B413E73F48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32" creationId="{07EA7209-4C71-4403-9A85-BDCB9E17E31D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33" creationId="{E3C297EA-35FB-41B1-8D70-E967D36C6B09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34" creationId="{8879C50A-B6B9-4D9C-9064-585EE5D56BC9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45" creationId="{8BB4D149-20FC-4AC6-A2E6-49F1444169A1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46" creationId="{B2FDBB47-4371-4C75-A39D-19C5DEF921F8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47" creationId="{34EB7716-90A5-486F-AA47-7A943BCA418C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48" creationId="{86415148-2E6C-4DFF-8D63-879ECB8B5F70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49" creationId="{017A5593-EE9D-4C15-971A-A98775F16375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50" creationId="{D7DD4CD0-24D8-47B1-87E4-D58585880792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51" creationId="{8F8D6E99-AE52-4945-AAA8-E9D4F35BBFCD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52" creationId="{66D08A11-9606-4584-9610-1B875341246F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61" creationId="{AD58EF3F-FBFA-44A5-929C-67377BACF82E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62" creationId="{36CF7CAF-53DE-4313-B8F5-32EE0EEF25DD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63" creationId="{E2AF7D39-5F8C-4477-A039-4D90A3D94E42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76" creationId="{AB4393CE-7F8A-4AF6-8ED2-B04BE9544A79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77" creationId="{FCB92094-1840-4676-87BE-470BD2AE37A3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78" creationId="{57F01093-A2D0-482D-BB43-C73251EB34E3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88" creationId="{5570BF13-6010-4A8E-A662-E6B784FD8E5D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89" creationId="{4FDCDA9D-8365-4357-A9F8-69A10B8AD028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90" creationId="{FA314712-17DE-4095-AA0A-60509EE3FA9A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92" creationId="{AD963D58-7A2A-4AC1-B914-868136E311F3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93" creationId="{4EB61DA6-4D8C-47CA-ABDE-828B17745EB2}"/>
          </ac:spMkLst>
        </pc:spChg>
        <pc:spChg chg="mod">
          <ac:chgData name="shineh96@skku.edu" userId="ee305d48-0e86-4615-9cb7-50a6173f12a9" providerId="ADAL" clId="{08AE7B1E-F143-41CA-BBE8-C0FD55006170}" dt="2022-03-15T08:32:31.335" v="3362"/>
          <ac:spMkLst>
            <pc:docMk/>
            <pc:sldMk cId="1596756445" sldId="380"/>
            <ac:spMk id="94" creationId="{E0BF785B-0E9F-4859-ADF5-039A2686126E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95" creationId="{22F48180-9925-4E9D-BF8B-3C11D806560B}"/>
          </ac:spMkLst>
        </pc:spChg>
        <pc:spChg chg="add mod">
          <ac:chgData name="shineh96@skku.edu" userId="ee305d48-0e86-4615-9cb7-50a6173f12a9" providerId="ADAL" clId="{08AE7B1E-F143-41CA-BBE8-C0FD55006170}" dt="2022-03-15T08:42:20.954" v="3654" actId="1035"/>
          <ac:spMkLst>
            <pc:docMk/>
            <pc:sldMk cId="1596756445" sldId="380"/>
            <ac:spMk id="96" creationId="{400EB9D8-CDA1-4400-839D-088615A039EE}"/>
          </ac:spMkLst>
        </pc:spChg>
        <pc:spChg chg="add mod">
          <ac:chgData name="shineh96@skku.edu" userId="ee305d48-0e86-4615-9cb7-50a6173f12a9" providerId="ADAL" clId="{08AE7B1E-F143-41CA-BBE8-C0FD55006170}" dt="2022-03-15T08:42:13.059" v="3648" actId="1037"/>
          <ac:spMkLst>
            <pc:docMk/>
            <pc:sldMk cId="1596756445" sldId="380"/>
            <ac:spMk id="97" creationId="{1103DD3F-0539-42EB-BD9D-8FED13761599}"/>
          </ac:spMkLst>
        </pc:spChg>
        <pc:spChg chg="add mod">
          <ac:chgData name="shineh96@skku.edu" userId="ee305d48-0e86-4615-9cb7-50a6173f12a9" providerId="ADAL" clId="{08AE7B1E-F143-41CA-BBE8-C0FD55006170}" dt="2022-03-15T08:41:36.715" v="3640" actId="255"/>
          <ac:spMkLst>
            <pc:docMk/>
            <pc:sldMk cId="1596756445" sldId="380"/>
            <ac:spMk id="98" creationId="{93CADE5B-584A-41B1-AAC3-4224CC4BA73D}"/>
          </ac:spMkLst>
        </pc:spChg>
        <pc:spChg chg="add mod">
          <ac:chgData name="shineh96@skku.edu" userId="ee305d48-0e86-4615-9cb7-50a6173f12a9" providerId="ADAL" clId="{08AE7B1E-F143-41CA-BBE8-C0FD55006170}" dt="2022-03-15T08:41:36.715" v="3640" actId="255"/>
          <ac:spMkLst>
            <pc:docMk/>
            <pc:sldMk cId="1596756445" sldId="380"/>
            <ac:spMk id="99" creationId="{AA35A80C-941F-40F3-8BC0-BF838BAE2B03}"/>
          </ac:spMkLst>
        </pc:spChg>
        <pc:spChg chg="add mod">
          <ac:chgData name="shineh96@skku.edu" userId="ee305d48-0e86-4615-9cb7-50a6173f12a9" providerId="ADAL" clId="{08AE7B1E-F143-41CA-BBE8-C0FD55006170}" dt="2022-03-15T08:41:36.715" v="3640" actId="255"/>
          <ac:spMkLst>
            <pc:docMk/>
            <pc:sldMk cId="1596756445" sldId="380"/>
            <ac:spMk id="100" creationId="{26254C8F-C1CF-4679-A8C9-D86FB675F1FD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101" creationId="{679A4B28-1ACA-48DB-A17E-A1BA2DFA8D93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102" creationId="{99BA9E09-4F18-4D5A-9015-44B435723470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103" creationId="{63CA0607-1ADE-4A47-B88F-D40924372C20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104" creationId="{D15AEE40-74E5-4A58-8FD1-D63AE622C3A2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105" creationId="{91915C53-032E-4129-9B88-2A97BCFBD31A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106" creationId="{FEC6FFBA-DE84-412A-A452-528B2B58D8DC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107" creationId="{6B859811-36BD-46B4-8CB9-F7B1C6F737FD}"/>
          </ac:spMkLst>
        </pc:spChg>
        <pc:spChg chg="add mod">
          <ac:chgData name="shineh96@skku.edu" userId="ee305d48-0e86-4615-9cb7-50a6173f12a9" providerId="ADAL" clId="{08AE7B1E-F143-41CA-BBE8-C0FD55006170}" dt="2022-03-15T08:32:34.952" v="3363" actId="164"/>
          <ac:spMkLst>
            <pc:docMk/>
            <pc:sldMk cId="1596756445" sldId="380"/>
            <ac:spMk id="108" creationId="{D4208047-4D24-45C8-A285-6BE942B8BD17}"/>
          </ac:spMkLst>
        </pc:spChg>
        <pc:spChg chg="add mod">
          <ac:chgData name="shineh96@skku.edu" userId="ee305d48-0e86-4615-9cb7-50a6173f12a9" providerId="ADAL" clId="{08AE7B1E-F143-41CA-BBE8-C0FD55006170}" dt="2022-03-15T08:50:46.779" v="4202" actId="1076"/>
          <ac:spMkLst>
            <pc:docMk/>
            <pc:sldMk cId="1596756445" sldId="380"/>
            <ac:spMk id="109" creationId="{A4A4E37F-5529-40F2-811A-6239E37D4986}"/>
          </ac:spMkLst>
        </pc:spChg>
        <pc:spChg chg="add mod">
          <ac:chgData name="shineh96@skku.edu" userId="ee305d48-0e86-4615-9cb7-50a6173f12a9" providerId="ADAL" clId="{08AE7B1E-F143-41CA-BBE8-C0FD55006170}" dt="2022-03-15T08:50:53.903" v="4203" actId="113"/>
          <ac:spMkLst>
            <pc:docMk/>
            <pc:sldMk cId="1596756445" sldId="380"/>
            <ac:spMk id="110" creationId="{BC68064D-89AE-4D1C-8FC2-A0BC07E32771}"/>
          </ac:spMkLst>
        </pc:spChg>
        <pc:spChg chg="add mod">
          <ac:chgData name="shineh96@skku.edu" userId="ee305d48-0e86-4615-9cb7-50a6173f12a9" providerId="ADAL" clId="{08AE7B1E-F143-41CA-BBE8-C0FD55006170}" dt="2022-03-15T08:51:04.293" v="4205" actId="113"/>
          <ac:spMkLst>
            <pc:docMk/>
            <pc:sldMk cId="1596756445" sldId="380"/>
            <ac:spMk id="111" creationId="{949A91E3-E2CF-4A8B-B1C3-9606BD596EEF}"/>
          </ac:spMkLst>
        </pc:spChg>
        <pc:spChg chg="add mod">
          <ac:chgData name="shineh96@skku.edu" userId="ee305d48-0e86-4615-9cb7-50a6173f12a9" providerId="ADAL" clId="{08AE7B1E-F143-41CA-BBE8-C0FD55006170}" dt="2022-03-15T08:50:27.102" v="4198" actId="1076"/>
          <ac:spMkLst>
            <pc:docMk/>
            <pc:sldMk cId="1596756445" sldId="380"/>
            <ac:spMk id="112" creationId="{2DAA4906-E4DE-4CF7-8F9A-BE5349D4D9F0}"/>
          </ac:spMkLst>
        </pc:spChg>
        <pc:spChg chg="add del mod">
          <ac:chgData name="shineh96@skku.edu" userId="ee305d48-0e86-4615-9cb7-50a6173f12a9" providerId="ADAL" clId="{08AE7B1E-F143-41CA-BBE8-C0FD55006170}" dt="2022-03-15T08:51:46.961" v="4207"/>
          <ac:spMkLst>
            <pc:docMk/>
            <pc:sldMk cId="1596756445" sldId="380"/>
            <ac:spMk id="113" creationId="{117EF8E5-ECC9-40E2-B471-9E365D02D6A3}"/>
          </ac:spMkLst>
        </pc:spChg>
        <pc:grpChg chg="del">
          <ac:chgData name="shineh96@skku.edu" userId="ee305d48-0e86-4615-9cb7-50a6173f12a9" providerId="ADAL" clId="{08AE7B1E-F143-41CA-BBE8-C0FD55006170}" dt="2022-03-15T08:20:27.537" v="2775" actId="478"/>
          <ac:grpSpMkLst>
            <pc:docMk/>
            <pc:sldMk cId="1596756445" sldId="380"/>
            <ac:grpSpMk id="2" creationId="{7CFA6CDF-1725-4A17-BD80-6019028CACCE}"/>
          </ac:grpSpMkLst>
        </pc:grpChg>
        <pc:grpChg chg="add mod">
          <ac:chgData name="shineh96@skku.edu" userId="ee305d48-0e86-4615-9cb7-50a6173f12a9" providerId="ADAL" clId="{08AE7B1E-F143-41CA-BBE8-C0FD55006170}" dt="2022-03-15T08:50:27.102" v="4198" actId="1076"/>
          <ac:grpSpMkLst>
            <pc:docMk/>
            <pc:sldMk cId="1596756445" sldId="380"/>
            <ac:grpSpMk id="3" creationId="{31C7CA76-B4D2-49BD-8F8E-F7C7896011B6}"/>
          </ac:grpSpMkLst>
        </pc:grpChg>
        <pc:grpChg chg="add mod">
          <ac:chgData name="shineh96@skku.edu" userId="ee305d48-0e86-4615-9cb7-50a6173f12a9" providerId="ADAL" clId="{08AE7B1E-F143-41CA-BBE8-C0FD55006170}" dt="2022-03-15T08:32:34.952" v="3363" actId="164"/>
          <ac:grpSpMkLst>
            <pc:docMk/>
            <pc:sldMk cId="1596756445" sldId="380"/>
            <ac:grpSpMk id="35" creationId="{AA104A8B-E7B2-4175-BFE6-536C92DFBFB7}"/>
          </ac:grpSpMkLst>
        </pc:grpChg>
        <pc:grpChg chg="add mod">
          <ac:chgData name="shineh96@skku.edu" userId="ee305d48-0e86-4615-9cb7-50a6173f12a9" providerId="ADAL" clId="{08AE7B1E-F143-41CA-BBE8-C0FD55006170}" dt="2022-03-15T08:32:34.952" v="3363" actId="164"/>
          <ac:grpSpMkLst>
            <pc:docMk/>
            <pc:sldMk cId="1596756445" sldId="380"/>
            <ac:grpSpMk id="44" creationId="{EB6D399C-6BC9-4078-BCEB-F2CA59A893B3}"/>
          </ac:grpSpMkLst>
        </pc:grpChg>
        <pc:grpChg chg="add mod">
          <ac:chgData name="shineh96@skku.edu" userId="ee305d48-0e86-4615-9cb7-50a6173f12a9" providerId="ADAL" clId="{08AE7B1E-F143-41CA-BBE8-C0FD55006170}" dt="2022-03-15T08:32:34.952" v="3363" actId="164"/>
          <ac:grpSpMkLst>
            <pc:docMk/>
            <pc:sldMk cId="1596756445" sldId="380"/>
            <ac:grpSpMk id="57" creationId="{6ADE5F53-EFB8-4B1F-A1FC-D7F5B2BC94EC}"/>
          </ac:grpSpMkLst>
        </pc:grpChg>
        <pc:grpChg chg="mod">
          <ac:chgData name="shineh96@skku.edu" userId="ee305d48-0e86-4615-9cb7-50a6173f12a9" providerId="ADAL" clId="{08AE7B1E-F143-41CA-BBE8-C0FD55006170}" dt="2022-03-15T08:32:31.335" v="3362"/>
          <ac:grpSpMkLst>
            <pc:docMk/>
            <pc:sldMk cId="1596756445" sldId="380"/>
            <ac:grpSpMk id="58" creationId="{0D736EE2-E2C8-480C-B47E-5D0E0944C90D}"/>
          </ac:grpSpMkLst>
        </pc:grpChg>
        <pc:grpChg chg="mod">
          <ac:chgData name="shineh96@skku.edu" userId="ee305d48-0e86-4615-9cb7-50a6173f12a9" providerId="ADAL" clId="{08AE7B1E-F143-41CA-BBE8-C0FD55006170}" dt="2022-03-15T08:32:31.335" v="3362"/>
          <ac:grpSpMkLst>
            <pc:docMk/>
            <pc:sldMk cId="1596756445" sldId="380"/>
            <ac:grpSpMk id="60" creationId="{546EB9D3-7395-4FB5-AFE7-967DDF756D45}"/>
          </ac:grpSpMkLst>
        </pc:grpChg>
        <pc:grpChg chg="add mod">
          <ac:chgData name="shineh96@skku.edu" userId="ee305d48-0e86-4615-9cb7-50a6173f12a9" providerId="ADAL" clId="{08AE7B1E-F143-41CA-BBE8-C0FD55006170}" dt="2022-03-15T08:32:34.952" v="3363" actId="164"/>
          <ac:grpSpMkLst>
            <pc:docMk/>
            <pc:sldMk cId="1596756445" sldId="380"/>
            <ac:grpSpMk id="72" creationId="{5399FA39-3417-494A-B1EE-D0ADA1CE63F1}"/>
          </ac:grpSpMkLst>
        </pc:grpChg>
        <pc:grpChg chg="mod">
          <ac:chgData name="shineh96@skku.edu" userId="ee305d48-0e86-4615-9cb7-50a6173f12a9" providerId="ADAL" clId="{08AE7B1E-F143-41CA-BBE8-C0FD55006170}" dt="2022-03-15T08:32:31.335" v="3362"/>
          <ac:grpSpMkLst>
            <pc:docMk/>
            <pc:sldMk cId="1596756445" sldId="380"/>
            <ac:grpSpMk id="73" creationId="{0D6F316B-586E-499F-84AB-3035D78C4A6E}"/>
          </ac:grpSpMkLst>
        </pc:grpChg>
        <pc:grpChg chg="mod">
          <ac:chgData name="shineh96@skku.edu" userId="ee305d48-0e86-4615-9cb7-50a6173f12a9" providerId="ADAL" clId="{08AE7B1E-F143-41CA-BBE8-C0FD55006170}" dt="2022-03-15T08:32:31.335" v="3362"/>
          <ac:grpSpMkLst>
            <pc:docMk/>
            <pc:sldMk cId="1596756445" sldId="380"/>
            <ac:grpSpMk id="75" creationId="{2A2C3A03-0B52-4C29-9A0D-1F1BB89BCDAD}"/>
          </ac:grpSpMkLst>
        </pc:grpChg>
        <pc:grpChg chg="add mod">
          <ac:chgData name="shineh96@skku.edu" userId="ee305d48-0e86-4615-9cb7-50a6173f12a9" providerId="ADAL" clId="{08AE7B1E-F143-41CA-BBE8-C0FD55006170}" dt="2022-03-15T08:32:34.952" v="3363" actId="164"/>
          <ac:grpSpMkLst>
            <pc:docMk/>
            <pc:sldMk cId="1596756445" sldId="380"/>
            <ac:grpSpMk id="87" creationId="{CBAF3A19-9AF2-43E7-A0F4-4C2DBB9F3A95}"/>
          </ac:grpSpMkLst>
        </pc:grpChg>
        <pc:grpChg chg="add mod">
          <ac:chgData name="shineh96@skku.edu" userId="ee305d48-0e86-4615-9cb7-50a6173f12a9" providerId="ADAL" clId="{08AE7B1E-F143-41CA-BBE8-C0FD55006170}" dt="2022-03-15T08:32:34.952" v="3363" actId="164"/>
          <ac:grpSpMkLst>
            <pc:docMk/>
            <pc:sldMk cId="1596756445" sldId="380"/>
            <ac:grpSpMk id="91" creationId="{3672E6DF-5792-419C-96CC-A4F2A954F646}"/>
          </ac:grpSpMkLst>
        </pc:grp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36" creationId="{401D913C-CF79-4F83-B486-71C13CB85E7C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37" creationId="{22DCE264-1A67-486D-9070-DAA344CCBCE4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38" creationId="{27C06822-0203-413A-ADE5-45E85904C458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39" creationId="{B43F1460-FD5E-4263-ACFB-CD4B704BFB30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40" creationId="{51498856-077A-42C8-83A3-F8EC8D60A17F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41" creationId="{0A9A21D4-9386-4D6F-B08C-8648D2900180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42" creationId="{15E6D5FC-3E25-418A-9F96-500DFA701F87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43" creationId="{8E0177F9-2945-45CF-82F9-9FE5839547D4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64" creationId="{6C08F56A-F1D3-4290-BA56-9D84AEF1E7A3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65" creationId="{C849EB47-BD55-425F-B366-8E5916618319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66" creationId="{78DEEC4C-B22C-4EBE-9CB9-02CE11953D65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67" creationId="{5CE54228-FE92-4938-901E-EBBF33CB7876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68" creationId="{369FB827-08B2-43B2-B072-C70A9B56FF31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69" creationId="{3D8EB349-F48C-4316-90D9-1E6D5145AB7A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70" creationId="{C52C251B-3B19-45BF-849B-944DAA236ACB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71" creationId="{68C894F0-61CE-423F-9657-3A6CCAFFC5FD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79" creationId="{BE414821-2989-4855-ADF7-9D0C12F01726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80" creationId="{6C15A13F-CA58-46DC-AE26-7B67D6553EE7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81" creationId="{D4524607-85FE-43E8-9451-7F098DB06012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82" creationId="{A5C12AE8-129A-441C-A71C-0E76F61386AF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83" creationId="{87F6DC67-70E2-4894-B7BE-8AE1205AB574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84" creationId="{F3A32BCA-03E8-4CB6-BC12-77B0C660E311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85" creationId="{E274A3BE-960F-4701-B0FB-912932B1B08F}"/>
          </ac:picMkLst>
        </pc:picChg>
        <pc:picChg chg="mod">
          <ac:chgData name="shineh96@skku.edu" userId="ee305d48-0e86-4615-9cb7-50a6173f12a9" providerId="ADAL" clId="{08AE7B1E-F143-41CA-BBE8-C0FD55006170}" dt="2022-03-15T08:32:31.335" v="3362"/>
          <ac:picMkLst>
            <pc:docMk/>
            <pc:sldMk cId="1596756445" sldId="380"/>
            <ac:picMk id="86" creationId="{6F8F811B-7E51-48C1-AA5E-76FD46A1A939}"/>
          </ac:picMkLst>
        </pc:picChg>
        <pc:cxnChg chg="add mod">
          <ac:chgData name="shineh96@skku.edu" userId="ee305d48-0e86-4615-9cb7-50a6173f12a9" providerId="ADAL" clId="{08AE7B1E-F143-41CA-BBE8-C0FD55006170}" dt="2022-03-15T08:32:34.952" v="3363" actId="164"/>
          <ac:cxnSpMkLst>
            <pc:docMk/>
            <pc:sldMk cId="1596756445" sldId="380"/>
            <ac:cxnSpMk id="53" creationId="{96D8C98A-8FC8-4052-A95E-0EC428453A47}"/>
          </ac:cxnSpMkLst>
        </pc:cxnChg>
        <pc:cxnChg chg="add mod">
          <ac:chgData name="shineh96@skku.edu" userId="ee305d48-0e86-4615-9cb7-50a6173f12a9" providerId="ADAL" clId="{08AE7B1E-F143-41CA-BBE8-C0FD55006170}" dt="2022-03-15T08:32:34.952" v="3363" actId="164"/>
          <ac:cxnSpMkLst>
            <pc:docMk/>
            <pc:sldMk cId="1596756445" sldId="380"/>
            <ac:cxnSpMk id="54" creationId="{BFACF809-44FC-421E-9DB7-E2E95DC56E7A}"/>
          </ac:cxnSpMkLst>
        </pc:cxnChg>
        <pc:cxnChg chg="add mod">
          <ac:chgData name="shineh96@skku.edu" userId="ee305d48-0e86-4615-9cb7-50a6173f12a9" providerId="ADAL" clId="{08AE7B1E-F143-41CA-BBE8-C0FD55006170}" dt="2022-03-15T08:32:34.952" v="3363" actId="164"/>
          <ac:cxnSpMkLst>
            <pc:docMk/>
            <pc:sldMk cId="1596756445" sldId="380"/>
            <ac:cxnSpMk id="55" creationId="{C83C636A-2C12-45BB-BB92-4DB4A360BCB4}"/>
          </ac:cxnSpMkLst>
        </pc:cxnChg>
        <pc:cxnChg chg="add mod">
          <ac:chgData name="shineh96@skku.edu" userId="ee305d48-0e86-4615-9cb7-50a6173f12a9" providerId="ADAL" clId="{08AE7B1E-F143-41CA-BBE8-C0FD55006170}" dt="2022-03-15T08:32:34.952" v="3363" actId="164"/>
          <ac:cxnSpMkLst>
            <pc:docMk/>
            <pc:sldMk cId="1596756445" sldId="380"/>
            <ac:cxnSpMk id="56" creationId="{0753A84F-F4C0-462B-A34A-FA3DD0BDC032}"/>
          </ac:cxnSpMkLst>
        </pc:cxnChg>
        <pc:cxnChg chg="mod">
          <ac:chgData name="shineh96@skku.edu" userId="ee305d48-0e86-4615-9cb7-50a6173f12a9" providerId="ADAL" clId="{08AE7B1E-F143-41CA-BBE8-C0FD55006170}" dt="2022-03-15T08:32:31.335" v="3362"/>
          <ac:cxnSpMkLst>
            <pc:docMk/>
            <pc:sldMk cId="1596756445" sldId="380"/>
            <ac:cxnSpMk id="59" creationId="{35396B8A-6B95-4054-957F-5ADBB3B600B7}"/>
          </ac:cxnSpMkLst>
        </pc:cxnChg>
        <pc:cxnChg chg="mod">
          <ac:chgData name="shineh96@skku.edu" userId="ee305d48-0e86-4615-9cb7-50a6173f12a9" providerId="ADAL" clId="{08AE7B1E-F143-41CA-BBE8-C0FD55006170}" dt="2022-03-15T08:32:31.335" v="3362"/>
          <ac:cxnSpMkLst>
            <pc:docMk/>
            <pc:sldMk cId="1596756445" sldId="380"/>
            <ac:cxnSpMk id="74" creationId="{F9CCCD2E-290F-4B0F-A5B8-6BA3EA22DD99}"/>
          </ac:cxnSpMkLst>
        </pc:cxnChg>
      </pc:sldChg>
      <pc:sldChg chg="delSp modSp add mod">
        <pc:chgData name="shineh96@skku.edu" userId="ee305d48-0e86-4615-9cb7-50a6173f12a9" providerId="ADAL" clId="{08AE7B1E-F143-41CA-BBE8-C0FD55006170}" dt="2022-03-15T08:58:54.231" v="5178" actId="20577"/>
        <pc:sldMkLst>
          <pc:docMk/>
          <pc:sldMk cId="1277057615" sldId="381"/>
        </pc:sldMkLst>
        <pc:spChg chg="mod">
          <ac:chgData name="shineh96@skku.edu" userId="ee305d48-0e86-4615-9cb7-50a6173f12a9" providerId="ADAL" clId="{08AE7B1E-F143-41CA-BBE8-C0FD55006170}" dt="2022-03-15T08:52:14.557" v="4298"/>
          <ac:spMkLst>
            <pc:docMk/>
            <pc:sldMk cId="1277057615" sldId="381"/>
            <ac:spMk id="6" creationId="{DA4E029D-C5C0-47C4-AA1E-D82D90EC9039}"/>
          </ac:spMkLst>
        </pc:spChg>
        <pc:spChg chg="mod">
          <ac:chgData name="shineh96@skku.edu" userId="ee305d48-0e86-4615-9cb7-50a6173f12a9" providerId="ADAL" clId="{08AE7B1E-F143-41CA-BBE8-C0FD55006170}" dt="2022-03-15T08:51:53.582" v="4244"/>
          <ac:spMkLst>
            <pc:docMk/>
            <pc:sldMk cId="1277057615" sldId="381"/>
            <ac:spMk id="25" creationId="{DAE34D27-930E-4F88-843C-88F85546E2AB}"/>
          </ac:spMkLst>
        </pc:spChg>
        <pc:spChg chg="mod">
          <ac:chgData name="shineh96@skku.edu" userId="ee305d48-0e86-4615-9cb7-50a6173f12a9" providerId="ADAL" clId="{08AE7B1E-F143-41CA-BBE8-C0FD55006170}" dt="2022-03-15T08:58:54.231" v="5178" actId="20577"/>
          <ac:spMkLst>
            <pc:docMk/>
            <pc:sldMk cId="1277057615" sldId="381"/>
            <ac:spMk id="28" creationId="{AA229E62-210E-4A57-ACD2-5BC073353582}"/>
          </ac:spMkLst>
        </pc:spChg>
        <pc:spChg chg="del">
          <ac:chgData name="shineh96@skku.edu" userId="ee305d48-0e86-4615-9cb7-50a6173f12a9" providerId="ADAL" clId="{08AE7B1E-F143-41CA-BBE8-C0FD55006170}" dt="2022-03-15T08:52:57.255" v="4347" actId="478"/>
          <ac:spMkLst>
            <pc:docMk/>
            <pc:sldMk cId="1277057615" sldId="381"/>
            <ac:spMk id="29" creationId="{B75EE970-3C3F-40CE-AA44-D3F90851B515}"/>
          </ac:spMkLst>
        </pc:spChg>
        <pc:spChg chg="del">
          <ac:chgData name="shineh96@skku.edu" userId="ee305d48-0e86-4615-9cb7-50a6173f12a9" providerId="ADAL" clId="{08AE7B1E-F143-41CA-BBE8-C0FD55006170}" dt="2022-03-15T08:54:31.622" v="4508" actId="478"/>
          <ac:spMkLst>
            <pc:docMk/>
            <pc:sldMk cId="1277057615" sldId="381"/>
            <ac:spMk id="109" creationId="{A4A4E37F-5529-40F2-811A-6239E37D4986}"/>
          </ac:spMkLst>
        </pc:spChg>
        <pc:spChg chg="del">
          <ac:chgData name="shineh96@skku.edu" userId="ee305d48-0e86-4615-9cb7-50a6173f12a9" providerId="ADAL" clId="{08AE7B1E-F143-41CA-BBE8-C0FD55006170}" dt="2022-03-15T08:54:31.622" v="4508" actId="478"/>
          <ac:spMkLst>
            <pc:docMk/>
            <pc:sldMk cId="1277057615" sldId="381"/>
            <ac:spMk id="110" creationId="{BC68064D-89AE-4D1C-8FC2-A0BC07E32771}"/>
          </ac:spMkLst>
        </pc:spChg>
        <pc:spChg chg="del">
          <ac:chgData name="shineh96@skku.edu" userId="ee305d48-0e86-4615-9cb7-50a6173f12a9" providerId="ADAL" clId="{08AE7B1E-F143-41CA-BBE8-C0FD55006170}" dt="2022-03-15T08:54:31.622" v="4508" actId="478"/>
          <ac:spMkLst>
            <pc:docMk/>
            <pc:sldMk cId="1277057615" sldId="381"/>
            <ac:spMk id="111" creationId="{949A91E3-E2CF-4A8B-B1C3-9606BD596EEF}"/>
          </ac:spMkLst>
        </pc:spChg>
        <pc:spChg chg="del">
          <ac:chgData name="shineh96@skku.edu" userId="ee305d48-0e86-4615-9cb7-50a6173f12a9" providerId="ADAL" clId="{08AE7B1E-F143-41CA-BBE8-C0FD55006170}" dt="2022-03-15T08:54:48.351" v="4509" actId="478"/>
          <ac:spMkLst>
            <pc:docMk/>
            <pc:sldMk cId="1277057615" sldId="381"/>
            <ac:spMk id="112" creationId="{2DAA4906-E4DE-4CF7-8F9A-BE5349D4D9F0}"/>
          </ac:spMkLst>
        </pc:spChg>
        <pc:grpChg chg="del">
          <ac:chgData name="shineh96@skku.edu" userId="ee305d48-0e86-4615-9cb7-50a6173f12a9" providerId="ADAL" clId="{08AE7B1E-F143-41CA-BBE8-C0FD55006170}" dt="2022-03-15T08:54:48.351" v="4509" actId="478"/>
          <ac:grpSpMkLst>
            <pc:docMk/>
            <pc:sldMk cId="1277057615" sldId="381"/>
            <ac:grpSpMk id="3" creationId="{31C7CA76-B4D2-49BD-8F8E-F7C7896011B6}"/>
          </ac:grpSpMkLst>
        </pc:grpChg>
        <pc:cxnChg chg="mod">
          <ac:chgData name="shineh96@skku.edu" userId="ee305d48-0e86-4615-9cb7-50a6173f12a9" providerId="ADAL" clId="{08AE7B1E-F143-41CA-BBE8-C0FD55006170}" dt="2022-03-15T08:54:48.351" v="4509" actId="478"/>
          <ac:cxnSpMkLst>
            <pc:docMk/>
            <pc:sldMk cId="1277057615" sldId="381"/>
            <ac:cxnSpMk id="53" creationId="{96D8C98A-8FC8-4052-A95E-0EC428453A47}"/>
          </ac:cxnSpMkLst>
        </pc:cxnChg>
        <pc:cxnChg chg="mod">
          <ac:chgData name="shineh96@skku.edu" userId="ee305d48-0e86-4615-9cb7-50a6173f12a9" providerId="ADAL" clId="{08AE7B1E-F143-41CA-BBE8-C0FD55006170}" dt="2022-03-15T08:54:48.351" v="4509" actId="478"/>
          <ac:cxnSpMkLst>
            <pc:docMk/>
            <pc:sldMk cId="1277057615" sldId="381"/>
            <ac:cxnSpMk id="54" creationId="{BFACF809-44FC-421E-9DB7-E2E95DC56E7A}"/>
          </ac:cxnSpMkLst>
        </pc:cxnChg>
        <pc:cxnChg chg="mod">
          <ac:chgData name="shineh96@skku.edu" userId="ee305d48-0e86-4615-9cb7-50a6173f12a9" providerId="ADAL" clId="{08AE7B1E-F143-41CA-BBE8-C0FD55006170}" dt="2022-03-15T08:54:48.351" v="4509" actId="478"/>
          <ac:cxnSpMkLst>
            <pc:docMk/>
            <pc:sldMk cId="1277057615" sldId="381"/>
            <ac:cxnSpMk id="55" creationId="{C83C636A-2C12-45BB-BB92-4DB4A360BCB4}"/>
          </ac:cxnSpMkLst>
        </pc:cxnChg>
        <pc:cxnChg chg="mod">
          <ac:chgData name="shineh96@skku.edu" userId="ee305d48-0e86-4615-9cb7-50a6173f12a9" providerId="ADAL" clId="{08AE7B1E-F143-41CA-BBE8-C0FD55006170}" dt="2022-03-15T08:54:48.351" v="4509" actId="478"/>
          <ac:cxnSpMkLst>
            <pc:docMk/>
            <pc:sldMk cId="1277057615" sldId="381"/>
            <ac:cxnSpMk id="56" creationId="{0753A84F-F4C0-462B-A34A-FA3DD0BDC032}"/>
          </ac:cxnSpMkLst>
        </pc:cxnChg>
        <pc:cxnChg chg="mod">
          <ac:chgData name="shineh96@skku.edu" userId="ee305d48-0e86-4615-9cb7-50a6173f12a9" providerId="ADAL" clId="{08AE7B1E-F143-41CA-BBE8-C0FD55006170}" dt="2022-03-15T08:54:48.351" v="4509" actId="478"/>
          <ac:cxnSpMkLst>
            <pc:docMk/>
            <pc:sldMk cId="1277057615" sldId="381"/>
            <ac:cxnSpMk id="59" creationId="{35396B8A-6B95-4054-957F-5ADBB3B600B7}"/>
          </ac:cxnSpMkLst>
        </pc:cxnChg>
        <pc:cxnChg chg="mod">
          <ac:chgData name="shineh96@skku.edu" userId="ee305d48-0e86-4615-9cb7-50a6173f12a9" providerId="ADAL" clId="{08AE7B1E-F143-41CA-BBE8-C0FD55006170}" dt="2022-03-15T08:54:48.351" v="4509" actId="478"/>
          <ac:cxnSpMkLst>
            <pc:docMk/>
            <pc:sldMk cId="1277057615" sldId="381"/>
            <ac:cxnSpMk id="74" creationId="{F9CCCD2E-290F-4B0F-A5B8-6BA3EA22DD99}"/>
          </ac:cxnSpMkLst>
        </pc:cxnChg>
      </pc:sldChg>
      <pc:sldChg chg="add del">
        <pc:chgData name="shineh96@skku.edu" userId="ee305d48-0e86-4615-9cb7-50a6173f12a9" providerId="ADAL" clId="{08AE7B1E-F143-41CA-BBE8-C0FD55006170}" dt="2022-03-15T08:21:41.755" v="2989"/>
        <pc:sldMkLst>
          <pc:docMk/>
          <pc:sldMk cId="2788767166" sldId="381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F430D1-F0CA-1C44-B386-E186312A2AC6}" type="datetimeFigureOut">
              <a:rPr kumimoji="1" lang="ko-Kore-KR" altLang="en-US" smtClean="0"/>
              <a:t>04/17/2022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7CF4D-FA31-9B41-B748-14BC7B0F20B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8268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 err="1">
              <a:solidFill>
                <a:srgbClr val="0593D3"/>
              </a:solidFill>
              <a:effectLst/>
              <a:latin typeface="Noto Serif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CF4D-FA31-9B41-B748-14BC7B0F20BE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82445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 err="1">
              <a:solidFill>
                <a:srgbClr val="0593D3"/>
              </a:solidFill>
              <a:effectLst/>
              <a:latin typeface="Noto Serif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CF4D-FA31-9B41-B748-14BC7B0F20BE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91016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 err="1">
              <a:solidFill>
                <a:srgbClr val="0593D3"/>
              </a:solidFill>
              <a:effectLst/>
              <a:latin typeface="Noto Serif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CF4D-FA31-9B41-B748-14BC7B0F20BE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13953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 err="1">
              <a:solidFill>
                <a:srgbClr val="0593D3"/>
              </a:solidFill>
              <a:effectLst/>
              <a:latin typeface="Noto Serif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CF4D-FA31-9B41-B748-14BC7B0F20BE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21650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 err="1">
              <a:solidFill>
                <a:srgbClr val="0593D3"/>
              </a:solidFill>
              <a:effectLst/>
              <a:latin typeface="Noto Serif KR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7CF4D-FA31-9B41-B748-14BC7B0F20BE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70785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9AC6B456-642A-2B4F-ABB4-8E426C0F0A56}"/>
              </a:ext>
            </a:extLst>
          </p:cNvPr>
          <p:cNvGrpSpPr/>
          <p:nvPr userDrawn="1"/>
        </p:nvGrpSpPr>
        <p:grpSpPr>
          <a:xfrm>
            <a:off x="0" y="2622615"/>
            <a:ext cx="9640958" cy="80828"/>
            <a:chOff x="-1" y="2533163"/>
            <a:chExt cx="7381662" cy="77100"/>
          </a:xfrm>
        </p:grpSpPr>
        <p:sp>
          <p:nvSpPr>
            <p:cNvPr id="14" name="Google Shape;11;p2">
              <a:extLst>
                <a:ext uri="{FF2B5EF4-FFF2-40B4-BE49-F238E27FC236}">
                  <a16:creationId xmlns:a16="http://schemas.microsoft.com/office/drawing/2014/main" id="{B999EC1D-7440-674B-913F-9E33009AC693}"/>
                </a:ext>
              </a:extLst>
            </p:cNvPr>
            <p:cNvSpPr/>
            <p:nvPr userDrawn="1"/>
          </p:nvSpPr>
          <p:spPr>
            <a:xfrm>
              <a:off x="5938246" y="2533163"/>
              <a:ext cx="721800" cy="77100"/>
            </a:xfrm>
            <a:prstGeom prst="rect">
              <a:avLst/>
            </a:prstGeom>
            <a:solidFill>
              <a:srgbClr val="FF97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12;p2">
              <a:extLst>
                <a:ext uri="{FF2B5EF4-FFF2-40B4-BE49-F238E27FC236}">
                  <a16:creationId xmlns:a16="http://schemas.microsoft.com/office/drawing/2014/main" id="{CB4AF691-479C-2A48-8B78-B79473BB699E}"/>
                </a:ext>
              </a:extLst>
            </p:cNvPr>
            <p:cNvSpPr/>
            <p:nvPr userDrawn="1"/>
          </p:nvSpPr>
          <p:spPr>
            <a:xfrm>
              <a:off x="6659861" y="2533163"/>
              <a:ext cx="721800" cy="77100"/>
            </a:xfrm>
            <a:prstGeom prst="rect">
              <a:avLst/>
            </a:prstGeom>
            <a:solidFill>
              <a:srgbClr val="F20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13;p2">
              <a:extLst>
                <a:ext uri="{FF2B5EF4-FFF2-40B4-BE49-F238E27FC236}">
                  <a16:creationId xmlns:a16="http://schemas.microsoft.com/office/drawing/2014/main" id="{FB75F791-9F58-9B4C-BDD9-7EF3144CCC4E}"/>
                </a:ext>
              </a:extLst>
            </p:cNvPr>
            <p:cNvSpPr/>
            <p:nvPr userDrawn="1"/>
          </p:nvSpPr>
          <p:spPr>
            <a:xfrm>
              <a:off x="-1" y="2533163"/>
              <a:ext cx="721800" cy="77100"/>
            </a:xfrm>
            <a:prstGeom prst="rect">
              <a:avLst/>
            </a:prstGeom>
            <a:solidFill>
              <a:srgbClr val="7ECE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4;p2">
              <a:extLst>
                <a:ext uri="{FF2B5EF4-FFF2-40B4-BE49-F238E27FC236}">
                  <a16:creationId xmlns:a16="http://schemas.microsoft.com/office/drawing/2014/main" id="{9C8594C3-78D9-9841-A63E-A502F8EEAF22}"/>
                </a:ext>
              </a:extLst>
            </p:cNvPr>
            <p:cNvSpPr/>
            <p:nvPr userDrawn="1"/>
          </p:nvSpPr>
          <p:spPr>
            <a:xfrm>
              <a:off x="721425" y="2533163"/>
              <a:ext cx="5216700" cy="77100"/>
            </a:xfrm>
            <a:prstGeom prst="rect">
              <a:avLst/>
            </a:prstGeom>
            <a:solidFill>
              <a:srgbClr val="218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7F277F79-7FEE-7E4F-BB3C-783E226ED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14991" y="6440556"/>
            <a:ext cx="1570382" cy="417443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0B7C591D-42DA-3F47-B3BB-1CF4EBC67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91" y="2853615"/>
            <a:ext cx="10515600" cy="1150769"/>
          </a:xfrm>
        </p:spPr>
        <p:txBody>
          <a:bodyPr>
            <a:normAutofit/>
          </a:bodyPr>
          <a:lstStyle>
            <a:lvl1pPr>
              <a:defRPr sz="4000">
                <a:solidFill>
                  <a:srgbClr val="246DB4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25" name="제목 19">
            <a:extLst>
              <a:ext uri="{FF2B5EF4-FFF2-40B4-BE49-F238E27FC236}">
                <a16:creationId xmlns:a16="http://schemas.microsoft.com/office/drawing/2014/main" id="{A76E284B-7E33-1541-A399-2AC0C4298064}"/>
              </a:ext>
            </a:extLst>
          </p:cNvPr>
          <p:cNvSpPr txBox="1">
            <a:spLocks/>
          </p:cNvSpPr>
          <p:nvPr userDrawn="1"/>
        </p:nvSpPr>
        <p:spPr>
          <a:xfrm>
            <a:off x="281608" y="4666935"/>
            <a:ext cx="10515600" cy="1150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rgbClr val="246DB4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930601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86903-190C-244D-9CF4-92E2C080D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B9F532-AF09-624B-9911-50D2A27DE4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85ADA3-C27C-4F4E-A4FE-105C6B8D2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5F1247-B9D2-B647-8AD6-1A5AEEDD8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83DB05-0D51-594F-9559-FA9E54F0F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19CF5-84C9-5245-8671-A5398C76271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95082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5EEB1C4-4753-EB43-B8DE-948FE15018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616A31-31B4-CF4A-95CD-5425DEB1B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EDDAA5-16C4-0C42-854B-DB37B61E9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98DF37-81B1-5847-9886-D159CA87E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6BE210-9E64-FC43-A1D7-289B4F8C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19CF5-84C9-5245-8671-A5398C76271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63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2E9529-3E17-9441-934A-6B787A7B3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F68EBF8-4AB1-5543-B619-FEB1C9471674}"/>
              </a:ext>
            </a:extLst>
          </p:cNvPr>
          <p:cNvSpPr/>
          <p:nvPr userDrawn="1"/>
        </p:nvSpPr>
        <p:spPr>
          <a:xfrm>
            <a:off x="0" y="0"/>
            <a:ext cx="93785" cy="944217"/>
          </a:xfrm>
          <a:prstGeom prst="rect">
            <a:avLst/>
          </a:prstGeom>
          <a:gradFill flip="none" rotWithShape="1">
            <a:gsLst>
              <a:gs pos="0">
                <a:srgbClr val="9D05DE"/>
              </a:gs>
              <a:gs pos="77000">
                <a:srgbClr val="20B0DE"/>
              </a:gs>
              <a:gs pos="58000">
                <a:srgbClr val="2A94DE"/>
              </a:gs>
              <a:gs pos="33000">
                <a:srgbClr val="1755DE"/>
              </a:gs>
              <a:gs pos="100000">
                <a:srgbClr val="15B8DE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70EF98-78C0-4DFB-9389-29327892BF80}"/>
              </a:ext>
            </a:extLst>
          </p:cNvPr>
          <p:cNvSpPr txBox="1"/>
          <p:nvPr userDrawn="1"/>
        </p:nvSpPr>
        <p:spPr>
          <a:xfrm>
            <a:off x="-9939" y="6521308"/>
            <a:ext cx="15263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b="1" i="0" dirty="0">
                <a:solidFill>
                  <a:srgbClr val="246DB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인공지능</a:t>
            </a:r>
            <a:r>
              <a:rPr kumimoji="1" lang="ko-KR" altLang="en-US" sz="1200" b="1" i="0" dirty="0" err="1">
                <a:solidFill>
                  <a:srgbClr val="246DB4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융합연구실</a:t>
            </a:r>
            <a:endParaRPr kumimoji="1" lang="ko-Kore-KR" altLang="en-US" sz="1200" b="1" i="0" dirty="0">
              <a:solidFill>
                <a:srgbClr val="246DB4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3C85CD6-1D9F-4ED4-A9B1-DFF3ED7009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14991" y="6380922"/>
            <a:ext cx="1570382" cy="477077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66B4D3E-2818-4C93-9E62-FCD2078FD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FAB1ED70-4C92-453C-9044-8E3A84F65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471756" y="6356349"/>
            <a:ext cx="3291840" cy="365125"/>
          </a:xfrm>
        </p:spPr>
        <p:txBody>
          <a:bodyPr/>
          <a:lstStyle/>
          <a:p>
            <a:endParaRPr kumimoji="1" lang="ko-Kore-KR" alt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1B6ADD22-1F93-464E-95E7-AAF19BDE8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49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pPr algn="ctr"/>
            <a:fld id="{FDE19CF5-84C9-5245-8671-A5398C76271B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33132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47145E-DC91-314C-8692-15EB2870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43995F-A51F-9249-8B95-15F3810E7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98B3F6-8FEA-8640-BB47-34DD6F0A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480C80-CA8D-5144-9583-B58141144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75CAE2-6189-3843-8C29-DDC4B4583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19CF5-84C9-5245-8671-A5398C76271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71754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44F14-57ED-744A-B810-B2F873D55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776E8-BFEA-1C48-8F46-28296D063D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140403-5843-5D4D-9EDB-9B8FCF3A19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588562-30C9-8D41-813D-0F819EFEF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C660E7-8C03-BB42-AE29-291A914A3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21139" y="6356350"/>
            <a:ext cx="4114800" cy="365125"/>
          </a:xfrm>
        </p:spPr>
        <p:txBody>
          <a:bodyPr/>
          <a:lstStyle/>
          <a:p>
            <a:endParaRPr kumimoji="1" lang="ko-Kore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31B86-FF91-554B-99DD-A6BBA16CC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pPr algn="ctr"/>
            <a:fld id="{FDE19CF5-84C9-5245-8671-A5398C76271B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87302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00183F-21B2-2348-8000-C5B7F4FAA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A09989-3EEE-DD4A-9388-90ADC63E6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A0A449-3DCD-FF4C-83D4-EA7610CE9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B850CB7-438D-BB46-B42A-293A0257AD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350684F-C318-9B45-A45A-A4A44C57BA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D9DA91-42D4-1B45-A823-F89AC7BA3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6ADA8-E75C-624E-96F9-88290BF21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04018" y="6356348"/>
            <a:ext cx="4114800" cy="365125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2BC7EBA-F481-5C45-8696-C83001B27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64661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pPr algn="ctr"/>
            <a:fld id="{FDE19CF5-84C9-5245-8671-A5398C76271B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071750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04199-3F9E-0D4E-9B16-CDAEBFA4B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338" y="365126"/>
            <a:ext cx="10515600" cy="579091"/>
          </a:xfrm>
        </p:spPr>
        <p:txBody>
          <a:bodyPr/>
          <a:lstStyle>
            <a:lvl1pPr>
              <a:defRPr>
                <a:solidFill>
                  <a:srgbClr val="246DB4"/>
                </a:solidFill>
              </a:defRPr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C5324CC-193C-7340-95F7-C1C796F6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A7489B6-2D25-7B4A-9E6D-59D190A20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6ED130-5AD5-5040-B394-6E8F8F18A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19CF5-84C9-5245-8671-A5398C76271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601969-4669-614F-B726-64008C46FA84}"/>
              </a:ext>
            </a:extLst>
          </p:cNvPr>
          <p:cNvSpPr/>
          <p:nvPr userDrawn="1"/>
        </p:nvSpPr>
        <p:spPr>
          <a:xfrm>
            <a:off x="0" y="0"/>
            <a:ext cx="93785" cy="944217"/>
          </a:xfrm>
          <a:prstGeom prst="rect">
            <a:avLst/>
          </a:prstGeom>
          <a:gradFill flip="none" rotWithShape="1">
            <a:gsLst>
              <a:gs pos="0">
                <a:srgbClr val="9D05DE"/>
              </a:gs>
              <a:gs pos="77000">
                <a:srgbClr val="20B0DE"/>
              </a:gs>
              <a:gs pos="58000">
                <a:srgbClr val="2A94DE"/>
              </a:gs>
              <a:gs pos="33000">
                <a:srgbClr val="1755DE"/>
              </a:gs>
              <a:gs pos="100000">
                <a:srgbClr val="15B8DE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67247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D42282-BC0C-8E4A-B516-C5002C47A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32ADFBB-DAF1-324E-AFC9-49F9943D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56350"/>
            <a:ext cx="4114800" cy="365125"/>
          </a:xfrm>
        </p:spPr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5BF410-2103-484F-BC37-A0FED2EFD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49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pPr algn="ctr"/>
            <a:fld id="{FDE19CF5-84C9-5245-8671-A5398C76271B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31455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38E920-05A4-B344-B82A-24A305637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C00689-02A3-C849-8C2B-F44166D4B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86EF85-1F34-F74A-A3E8-7EB7FAB8C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0EF5B5-6840-284D-8A00-AE8ACB021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BDBBA7-587B-CF45-957F-B8D30258F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492161-9D52-1F41-AC56-A62FFCD9C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19CF5-84C9-5245-8671-A5398C76271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8699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2D75A5-2EF4-2241-9FEB-727D3FC7E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DD4A231-3F24-1842-BC84-1CD26AB9E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B9C560-DAA6-F44D-90C9-B6BC4F54A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6E58E7-1E29-4C40-A569-A512BC9B6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92AEBD-CC28-804A-B91A-2D7339CC5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0A28E8-BC80-D94E-A332-8FB3F271A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19CF5-84C9-5245-8671-A5398C76271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2444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E195F9-D93B-8E46-B6BB-36BAB8AEE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D4133F-48C1-C840-8B1B-04506A646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11965"/>
            <a:ext cx="10515600" cy="48649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E3B5E-C0A9-9447-88C0-EDF7FC92C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B25083-0016-E14E-B2C8-1C0F107B3C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61AB07-1095-CF4A-B0D1-43E7CBF36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19CF5-84C9-5245-8671-A5398C76271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28259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b="1" i="0" kern="1200">
          <a:solidFill>
            <a:schemeClr val="tx1"/>
          </a:solidFill>
          <a:latin typeface="NanumGothic" panose="020D0604000000000000" pitchFamily="34" charset="-127"/>
          <a:ea typeface="NanumGothic" panose="020D0604000000000000" pitchFamily="34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751BC4-6741-7845-BBD6-E1DE85D2A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91" y="2833295"/>
            <a:ext cx="11457871" cy="1150769"/>
          </a:xfrm>
        </p:spPr>
        <p:txBody>
          <a:bodyPr>
            <a:normAutofit/>
          </a:bodyPr>
          <a:lstStyle/>
          <a:p>
            <a:r>
              <a:rPr kumimoji="1" lang="en-US" altLang="en-US" sz="3200" dirty="0"/>
              <a:t>Non-Line-of-Sight Imagin</a:t>
            </a:r>
            <a:r>
              <a:rPr kumimoji="1" lang="en-US" altLang="ko-KR" sz="3200" dirty="0"/>
              <a:t>g</a:t>
            </a:r>
            <a:endParaRPr kumimoji="1" lang="ko-Kore-KR" altLang="en-US" sz="32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B634E193-D9BA-5843-B098-2A4EAB2DB917}"/>
              </a:ext>
            </a:extLst>
          </p:cNvPr>
          <p:cNvSpPr txBox="1">
            <a:spLocks/>
          </p:cNvSpPr>
          <p:nvPr/>
        </p:nvSpPr>
        <p:spPr>
          <a:xfrm>
            <a:off x="428753" y="4896224"/>
            <a:ext cx="10515600" cy="1351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246DB4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kumimoji="1" lang="ko-KR" altLang="en-US" sz="1800" dirty="0">
                <a:latin typeface="SeoulHangang B" panose="02020603020101020101" pitchFamily="18" charset="-127"/>
                <a:ea typeface="SeoulHangang B" panose="02020603020101020101" pitchFamily="18" charset="-127"/>
              </a:rPr>
              <a:t>성균관대학교</a:t>
            </a:r>
            <a:endParaRPr kumimoji="1" lang="en-US" altLang="ko-KR" sz="1800" dirty="0">
              <a:latin typeface="SeoulHangang B" panose="02020603020101020101" pitchFamily="18" charset="-127"/>
              <a:ea typeface="SeoulHangang B" panose="02020603020101020101" pitchFamily="18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800" dirty="0">
                <a:latin typeface="SeoulHangang B" panose="02020603020101020101" pitchFamily="18" charset="-127"/>
                <a:ea typeface="SeoulHangang B" panose="02020603020101020101" pitchFamily="18" charset="-127"/>
              </a:rPr>
              <a:t>인공지능융합연구실</a:t>
            </a:r>
            <a:endParaRPr kumimoji="1" lang="en-US" altLang="ko-KR" sz="1800" dirty="0">
              <a:latin typeface="SeoulHangang B" panose="02020603020101020101" pitchFamily="18" charset="-127"/>
              <a:ea typeface="SeoulHangang B" panose="02020603020101020101" pitchFamily="18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800" dirty="0">
                <a:latin typeface="SeoulHangang B" panose="02020603020101020101" pitchFamily="18" charset="-127"/>
                <a:ea typeface="SeoulHangang B" panose="02020603020101020101" pitchFamily="18" charset="-127"/>
              </a:rPr>
              <a:t>신의현</a:t>
            </a:r>
            <a:endParaRPr kumimoji="1" lang="ko-Kore-KR" altLang="en-US" sz="1800" dirty="0">
              <a:latin typeface="SeoulHangang B" panose="02020603020101020101" pitchFamily="18" charset="-127"/>
              <a:ea typeface="SeoulHangang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3579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899934E-4A78-49D8-A58C-7A9598B9A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DE19CF5-84C9-5245-8671-A5398C76271B}" type="slidenum">
              <a:rPr kumimoji="1" lang="ko-Kore-KR" altLang="en-US" smtClean="0"/>
              <a:pPr algn="ctr"/>
              <a:t>10</a:t>
            </a:fld>
            <a:endParaRPr kumimoji="1" lang="ko-Kore-KR" altLang="en-US" dirty="0"/>
          </a:p>
        </p:txBody>
      </p:sp>
      <p:sp>
        <p:nvSpPr>
          <p:cNvPr id="23" name="제목 2">
            <a:extLst>
              <a:ext uri="{FF2B5EF4-FFF2-40B4-BE49-F238E27FC236}">
                <a16:creationId xmlns:a16="http://schemas.microsoft.com/office/drawing/2014/main" id="{A7A9E22F-FD4F-4D88-A7DB-DA045BBE6EF3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ko-KR" altLang="en-US" dirty="0">
                <a:solidFill>
                  <a:srgbClr val="246DB4"/>
                </a:solidFill>
              </a:rPr>
              <a:t>실험 결과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B7C260-769A-472E-A8AB-B58912773538}"/>
              </a:ext>
            </a:extLst>
          </p:cNvPr>
          <p:cNvSpPr txBox="1"/>
          <p:nvPr/>
        </p:nvSpPr>
        <p:spPr>
          <a:xfrm>
            <a:off x="336302" y="1605061"/>
            <a:ext cx="73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원본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786BA3-B108-4DF9-B81A-D4EFA0097158}"/>
              </a:ext>
            </a:extLst>
          </p:cNvPr>
          <p:cNvSpPr txBox="1"/>
          <p:nvPr/>
        </p:nvSpPr>
        <p:spPr>
          <a:xfrm>
            <a:off x="5281295" y="470005"/>
            <a:ext cx="43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Image to Image Reconstruction</a:t>
            </a:r>
            <a:endParaRPr lang="ko-KR" altLang="en-US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F375A1-1837-4276-9954-CDDCC5D796AC}"/>
              </a:ext>
            </a:extLst>
          </p:cNvPr>
          <p:cNvSpPr txBox="1"/>
          <p:nvPr/>
        </p:nvSpPr>
        <p:spPr>
          <a:xfrm>
            <a:off x="5293268" y="3262786"/>
            <a:ext cx="43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Sound to Image Reconstruction</a:t>
            </a:r>
            <a:endParaRPr lang="ko-KR" altLang="en-US" b="1" dirty="0"/>
          </a:p>
        </p:txBody>
      </p:sp>
      <p:pic>
        <p:nvPicPr>
          <p:cNvPr id="12" name="그림 11" descr="실내, 촛대, 옅은, 램프이(가) 표시된 사진&#10;&#10;자동 생성된 설명">
            <a:extLst>
              <a:ext uri="{FF2B5EF4-FFF2-40B4-BE49-F238E27FC236}">
                <a16:creationId xmlns:a16="http://schemas.microsoft.com/office/drawing/2014/main" id="{949038C8-91FB-41F1-A091-657D1FD49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05" y="2047968"/>
            <a:ext cx="5076190" cy="2098675"/>
          </a:xfrm>
          <a:prstGeom prst="rect">
            <a:avLst/>
          </a:prstGeom>
        </p:spPr>
      </p:pic>
      <p:pic>
        <p:nvPicPr>
          <p:cNvPr id="13" name="그림 12" descr="실내, 촛대, 옅은, 램프이(가) 표시된 사진&#10;&#10;자동 생성된 설명">
            <a:extLst>
              <a:ext uri="{FF2B5EF4-FFF2-40B4-BE49-F238E27FC236}">
                <a16:creationId xmlns:a16="http://schemas.microsoft.com/office/drawing/2014/main" id="{F40FB318-FA93-4059-B966-DC35D6582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323" y="804217"/>
            <a:ext cx="5760000" cy="2286240"/>
          </a:xfrm>
          <a:prstGeom prst="rect">
            <a:avLst/>
          </a:prstGeom>
        </p:spPr>
      </p:pic>
      <p:pic>
        <p:nvPicPr>
          <p:cNvPr id="14" name="그림 13" descr="실내, 카운터, 촛대, 램프이(가) 표시된 사진&#10;&#10;자동 생성된 설명">
            <a:extLst>
              <a:ext uri="{FF2B5EF4-FFF2-40B4-BE49-F238E27FC236}">
                <a16:creationId xmlns:a16="http://schemas.microsoft.com/office/drawing/2014/main" id="{DAD3D4E2-8D7B-4AFC-BDDE-CE73BC01D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9323" y="3625981"/>
            <a:ext cx="5760000" cy="254528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AB4038E-D898-4934-BED9-DAA3841089C7}"/>
              </a:ext>
            </a:extLst>
          </p:cNvPr>
          <p:cNvSpPr txBox="1"/>
          <p:nvPr/>
        </p:nvSpPr>
        <p:spPr>
          <a:xfrm>
            <a:off x="-307041" y="4933102"/>
            <a:ext cx="6100482" cy="1171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82600" algn="just" latinLnBrk="0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나 마네킹 자세 등 학습된 데이터에 대해서는 복원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82600" algn="just" latinLnBrk="0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Train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하지 않은 경우에 대해서는 복원하지 못 함</a:t>
            </a:r>
            <a:endParaRPr lang="en-US" altLang="ko-KR" sz="18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82600" algn="just" latinLnBrk="0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비슷한 자세로도 복원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X</a:t>
            </a:r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FAED95E-6B51-47A0-9921-676C95BDC8E5}"/>
              </a:ext>
            </a:extLst>
          </p:cNvPr>
          <p:cNvSpPr/>
          <p:nvPr/>
        </p:nvSpPr>
        <p:spPr>
          <a:xfrm>
            <a:off x="7978587" y="2339791"/>
            <a:ext cx="170329" cy="286870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7595AA0A-5F66-4AA2-9594-A6671D732C10}"/>
              </a:ext>
            </a:extLst>
          </p:cNvPr>
          <p:cNvSpPr/>
          <p:nvPr/>
        </p:nvSpPr>
        <p:spPr>
          <a:xfrm>
            <a:off x="1990164" y="3429000"/>
            <a:ext cx="170329" cy="286870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2D32D10-E619-4ED9-9213-9E6FD8A1590F}"/>
              </a:ext>
            </a:extLst>
          </p:cNvPr>
          <p:cNvSpPr/>
          <p:nvPr/>
        </p:nvSpPr>
        <p:spPr>
          <a:xfrm>
            <a:off x="6732492" y="5122155"/>
            <a:ext cx="349626" cy="828531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89A16B5-31DA-4F9E-8C27-1CE144613B7F}"/>
              </a:ext>
            </a:extLst>
          </p:cNvPr>
          <p:cNvSpPr/>
          <p:nvPr/>
        </p:nvSpPr>
        <p:spPr>
          <a:xfrm>
            <a:off x="7893422" y="5142604"/>
            <a:ext cx="349626" cy="808081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0707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899934E-4A78-49D8-A58C-7A9598B9A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DE19CF5-84C9-5245-8671-A5398C76271B}" type="slidenum">
              <a:rPr kumimoji="1" lang="ko-Kore-KR" altLang="en-US" smtClean="0"/>
              <a:pPr algn="ctr"/>
              <a:t>11</a:t>
            </a:fld>
            <a:endParaRPr kumimoji="1" lang="ko-Kore-KR" altLang="en-US" dirty="0"/>
          </a:p>
        </p:txBody>
      </p:sp>
      <p:sp>
        <p:nvSpPr>
          <p:cNvPr id="23" name="제목 2">
            <a:extLst>
              <a:ext uri="{FF2B5EF4-FFF2-40B4-BE49-F238E27FC236}">
                <a16:creationId xmlns:a16="http://schemas.microsoft.com/office/drawing/2014/main" id="{A7A9E22F-FD4F-4D88-A7DB-DA045BBE6EF3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ko-KR" altLang="en-US" dirty="0">
                <a:solidFill>
                  <a:srgbClr val="246DB4"/>
                </a:solidFill>
              </a:rPr>
              <a:t>관련 이슈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46F296-7BE8-425A-AC15-5E41E827122C}"/>
              </a:ext>
            </a:extLst>
          </p:cNvPr>
          <p:cNvSpPr txBox="1"/>
          <p:nvPr/>
        </p:nvSpPr>
        <p:spPr>
          <a:xfrm>
            <a:off x="564224" y="1232263"/>
            <a:ext cx="2823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latin typeface="+mn-ea"/>
              </a:rPr>
              <a:t>▪︎ </a:t>
            </a:r>
            <a:r>
              <a:rPr kumimoji="1" lang="en-US" altLang="ko-KR" sz="2000" b="1" dirty="0">
                <a:latin typeface="+mn-ea"/>
              </a:rPr>
              <a:t>Generalization Issue</a:t>
            </a:r>
            <a:endParaRPr lang="en-US" altLang="ko-KR" sz="2000" b="1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F0876E-6071-4A98-8281-1F96A1984256}"/>
              </a:ext>
            </a:extLst>
          </p:cNvPr>
          <p:cNvSpPr txBox="1"/>
          <p:nvPr/>
        </p:nvSpPr>
        <p:spPr>
          <a:xfrm>
            <a:off x="1058292" y="1966166"/>
            <a:ext cx="10387930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+mn-ea"/>
              </a:rPr>
              <a:t>모델 변경 고려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>
                <a:latin typeface="+mn-ea"/>
              </a:rPr>
              <a:t>Image to Image - </a:t>
            </a:r>
            <a:r>
              <a:rPr lang="ko-KR" altLang="en-US" dirty="0">
                <a:latin typeface="+mn-ea"/>
              </a:rPr>
              <a:t>기존 사용중인 </a:t>
            </a:r>
            <a:r>
              <a:rPr lang="en-US" altLang="ko-KR" dirty="0" err="1">
                <a:latin typeface="+mn-ea"/>
              </a:rPr>
              <a:t>IntroVAE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기반 모델이 아닌 다른 모델 적용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>
                <a:latin typeface="+mn-ea"/>
              </a:rPr>
              <a:t>Sound to Image – 3d-cnn, Transformer, CNN-LSTM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C866E2-DF31-4B5D-86D5-C7A1BEADF31A}"/>
              </a:ext>
            </a:extLst>
          </p:cNvPr>
          <p:cNvSpPr txBox="1"/>
          <p:nvPr/>
        </p:nvSpPr>
        <p:spPr>
          <a:xfrm>
            <a:off x="1058292" y="3598255"/>
            <a:ext cx="10387930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1800" b="1" dirty="0">
                <a:latin typeface="+mn-ea"/>
              </a:rPr>
              <a:t>Loss Function </a:t>
            </a:r>
            <a:r>
              <a:rPr kumimoji="1" lang="ko-KR" altLang="en-US" sz="1800" b="1" dirty="0">
                <a:latin typeface="+mn-ea"/>
              </a:rPr>
              <a:t>추가 </a:t>
            </a:r>
            <a:r>
              <a:rPr kumimoji="1" lang="en-US" altLang="ko-KR" sz="1800" b="1" dirty="0">
                <a:latin typeface="+mn-ea"/>
              </a:rPr>
              <a:t>- </a:t>
            </a:r>
            <a:r>
              <a:rPr lang="en-US" altLang="ko-KR" b="1" dirty="0">
                <a:latin typeface="+mn-ea"/>
              </a:rPr>
              <a:t>B-box Loss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+mn-ea"/>
              </a:rPr>
              <a:t>배경이 동일한 데이터의 특성상 배경만 유사하게 생성하는 모델만으로도 </a:t>
            </a:r>
            <a:r>
              <a:rPr lang="en-US" altLang="ko-KR" dirty="0">
                <a:latin typeface="+mn-ea"/>
              </a:rPr>
              <a:t>MSE</a:t>
            </a:r>
            <a:r>
              <a:rPr lang="ko-KR" altLang="en-US" dirty="0">
                <a:latin typeface="+mn-ea"/>
              </a:rPr>
              <a:t>는 높은 성능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>
                <a:latin typeface="+mn-ea"/>
              </a:rPr>
              <a:t>	</a:t>
            </a:r>
            <a:r>
              <a:rPr lang="ko-KR" altLang="en-US" dirty="0">
                <a:latin typeface="+mn-ea"/>
              </a:rPr>
              <a:t>추출된 </a:t>
            </a:r>
            <a:r>
              <a:rPr lang="en-US" altLang="ko-KR" dirty="0">
                <a:latin typeface="+mn-ea"/>
              </a:rPr>
              <a:t>Feature</a:t>
            </a:r>
            <a:r>
              <a:rPr lang="ko-KR" altLang="en-US" dirty="0">
                <a:latin typeface="+mn-ea"/>
              </a:rPr>
              <a:t>로 </a:t>
            </a:r>
            <a:r>
              <a:rPr lang="en-US" altLang="ko-KR" dirty="0">
                <a:latin typeface="+mn-ea"/>
              </a:rPr>
              <a:t>Object Detection</a:t>
            </a:r>
            <a:r>
              <a:rPr lang="ko-KR" altLang="en-US" dirty="0">
                <a:latin typeface="+mn-ea"/>
              </a:rPr>
              <a:t>를 함께 진행 </a:t>
            </a:r>
            <a:r>
              <a:rPr lang="en-US" altLang="ko-KR" dirty="0">
                <a:latin typeface="+mn-ea"/>
              </a:rPr>
              <a:t>-&gt; </a:t>
            </a:r>
            <a:r>
              <a:rPr lang="ko-KR" altLang="en-US" dirty="0">
                <a:latin typeface="+mn-ea"/>
              </a:rPr>
              <a:t>물체의 정확한 위치 탐색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>
                <a:latin typeface="+mn-ea"/>
              </a:rPr>
              <a:t>	</a:t>
            </a:r>
            <a:r>
              <a:rPr lang="ko-KR" altLang="en-US" dirty="0">
                <a:latin typeface="+mn-ea"/>
              </a:rPr>
              <a:t>물체가 있을 것으로 예상된 범위에 대한 </a:t>
            </a:r>
            <a:r>
              <a:rPr lang="en-US" altLang="ko-KR" dirty="0">
                <a:latin typeface="+mn-ea"/>
              </a:rPr>
              <a:t>Loss</a:t>
            </a:r>
            <a:r>
              <a:rPr lang="ko-KR" altLang="en-US" dirty="0">
                <a:latin typeface="+mn-ea"/>
              </a:rPr>
              <a:t>에 가중치 적용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7253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9A69F7-E4EB-124C-90F3-D33B91432755}"/>
              </a:ext>
            </a:extLst>
          </p:cNvPr>
          <p:cNvSpPr txBox="1">
            <a:spLocks/>
          </p:cNvSpPr>
          <p:nvPr/>
        </p:nvSpPr>
        <p:spPr>
          <a:xfrm>
            <a:off x="1524000" y="3162299"/>
            <a:ext cx="9144000" cy="5334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pPr algn="ctr"/>
            <a:r>
              <a:rPr kumimoji="1" lang="ko-KR" altLang="en-US" dirty="0">
                <a:solidFill>
                  <a:srgbClr val="246DB4"/>
                </a:solidFill>
              </a:rPr>
              <a:t>감사합니다</a:t>
            </a:r>
            <a:r>
              <a:rPr kumimoji="1" lang="en-US" altLang="ko-KR" dirty="0">
                <a:solidFill>
                  <a:srgbClr val="246DB4"/>
                </a:solidFill>
              </a:rPr>
              <a:t>.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817EFEA-CD60-47DA-B174-6F819878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19CF5-84C9-5245-8671-A5398C76271B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79999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3BF402-E3F1-451F-B2F1-2E028730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63798"/>
            <a:ext cx="2743200" cy="365125"/>
          </a:xfrm>
        </p:spPr>
        <p:txBody>
          <a:bodyPr/>
          <a:lstStyle/>
          <a:p>
            <a:pPr algn="ctr"/>
            <a:fld id="{FDE19CF5-84C9-5245-8671-A5398C76271B}" type="slidenum">
              <a:rPr kumimoji="1" lang="ko-Kore-KR" altLang="en-US" smtClean="0"/>
              <a:pPr algn="ctr"/>
              <a:t>2</a:t>
            </a:fld>
            <a:endParaRPr kumimoji="1" lang="ko-Kore-KR" altLang="en-US" dirty="0"/>
          </a:p>
        </p:txBody>
      </p:sp>
      <p:sp>
        <p:nvSpPr>
          <p:cNvPr id="4" name="내용 개체 틀 1">
            <a:extLst>
              <a:ext uri="{FF2B5EF4-FFF2-40B4-BE49-F238E27FC236}">
                <a16:creationId xmlns:a16="http://schemas.microsoft.com/office/drawing/2014/main" id="{7BB5AB22-AC00-4BFE-B205-CAA287E32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3393"/>
            <a:ext cx="10515600" cy="419332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800" dirty="0">
                <a:latin typeface="+mn-ea"/>
                <a:ea typeface="+mn-ea"/>
              </a:rPr>
              <a:t>벽</a:t>
            </a:r>
            <a:r>
              <a:rPr kumimoji="1" lang="en-US" altLang="ko-KR" sz="1800" dirty="0">
                <a:latin typeface="+mn-ea"/>
                <a:ea typeface="+mn-ea"/>
              </a:rPr>
              <a:t>, </a:t>
            </a:r>
            <a:r>
              <a:rPr kumimoji="1" lang="ko-KR" altLang="en-US" sz="1800" dirty="0">
                <a:latin typeface="+mn-ea"/>
                <a:ea typeface="+mn-ea"/>
              </a:rPr>
              <a:t>장애물 등에 가려 직접 관찰할 수 없는 영역에 대한 시각화</a:t>
            </a:r>
            <a:endParaRPr kumimoji="1" lang="en-US" altLang="ko-KR" sz="18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800" dirty="0">
                <a:latin typeface="+mn-ea"/>
                <a:ea typeface="+mn-ea"/>
              </a:rPr>
              <a:t>자율주행</a:t>
            </a:r>
            <a:r>
              <a:rPr kumimoji="1" lang="en-US" altLang="ko-KR" sz="1800" dirty="0">
                <a:latin typeface="+mn-ea"/>
                <a:ea typeface="+mn-ea"/>
              </a:rPr>
              <a:t>, </a:t>
            </a:r>
            <a:r>
              <a:rPr kumimoji="1" lang="ko-KR" altLang="en-US" sz="1800" dirty="0">
                <a:latin typeface="+mn-ea"/>
                <a:ea typeface="+mn-ea"/>
              </a:rPr>
              <a:t>원격탐지 분야에 활용</a:t>
            </a:r>
            <a:endParaRPr kumimoji="1" lang="en-US" altLang="ko-KR" sz="1800" dirty="0">
              <a:latin typeface="+mn-ea"/>
              <a:ea typeface="+mn-ea"/>
            </a:endParaRPr>
          </a:p>
        </p:txBody>
      </p:sp>
      <p:sp>
        <p:nvSpPr>
          <p:cNvPr id="5" name="제목 2">
            <a:extLst>
              <a:ext uri="{FF2B5EF4-FFF2-40B4-BE49-F238E27FC236}">
                <a16:creationId xmlns:a16="http://schemas.microsoft.com/office/drawing/2014/main" id="{91F52A8D-1440-4B93-9241-9CEE31E3E2E8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en-US" altLang="ko-KR" dirty="0">
                <a:solidFill>
                  <a:srgbClr val="246DB4"/>
                </a:solidFill>
              </a:rPr>
              <a:t>NLOS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4E029D-C5C0-47C4-AA1E-D82D90EC9039}"/>
              </a:ext>
            </a:extLst>
          </p:cNvPr>
          <p:cNvSpPr txBox="1"/>
          <p:nvPr/>
        </p:nvSpPr>
        <p:spPr>
          <a:xfrm>
            <a:off x="607766" y="1377409"/>
            <a:ext cx="3805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latin typeface="+mn-ea"/>
              </a:rPr>
              <a:t>▪︎ </a:t>
            </a:r>
            <a:r>
              <a:rPr kumimoji="1" lang="en-US" altLang="ko-KR" sz="2000" b="1" dirty="0">
                <a:latin typeface="+mn-ea"/>
              </a:rPr>
              <a:t>Non-Light-of-Sight Imaging</a:t>
            </a:r>
            <a:endParaRPr lang="en-US" altLang="ko-KR" sz="2000" b="1" dirty="0">
              <a:latin typeface="+mn-ea"/>
            </a:endParaRPr>
          </a:p>
        </p:txBody>
      </p:sp>
      <p:pic>
        <p:nvPicPr>
          <p:cNvPr id="1026" name="Picture 2" descr="Non-Line-of-Sight Imaging | 에드몬드 옵틱스">
            <a:extLst>
              <a:ext uri="{FF2B5EF4-FFF2-40B4-BE49-F238E27FC236}">
                <a16:creationId xmlns:a16="http://schemas.microsoft.com/office/drawing/2014/main" id="{45112357-3D22-4AE6-9DBB-7498B09E1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4812" y="796694"/>
            <a:ext cx="3805850" cy="2678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242B6F0-CAB6-4DB9-9C18-8175B3CAA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7629" y="3642317"/>
            <a:ext cx="3805850" cy="2678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041EE9-E64B-4413-8E97-2A9DDAE09A96}"/>
              </a:ext>
            </a:extLst>
          </p:cNvPr>
          <p:cNvSpPr txBox="1"/>
          <p:nvPr/>
        </p:nvSpPr>
        <p:spPr>
          <a:xfrm>
            <a:off x="1242471" y="4314946"/>
            <a:ext cx="10840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NLOS </a:t>
            </a:r>
          </a:p>
          <a:p>
            <a:pPr algn="ctr"/>
            <a:r>
              <a:rPr lang="en-US" altLang="ko-KR" sz="2000" b="1" dirty="0"/>
              <a:t>Imaging</a:t>
            </a:r>
            <a:endParaRPr lang="ko-KR" altLang="en-U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D5F0A6-961F-4E13-9CEB-4B58D2136BB1}"/>
              </a:ext>
            </a:extLst>
          </p:cNvPr>
          <p:cNvSpPr txBox="1"/>
          <p:nvPr/>
        </p:nvSpPr>
        <p:spPr>
          <a:xfrm>
            <a:off x="2914961" y="3914836"/>
            <a:ext cx="1084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Active</a:t>
            </a:r>
            <a:endParaRPr lang="ko-KR" altLang="en-US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7FD1A0-EE43-41F4-A189-8E76ABEFECF1}"/>
              </a:ext>
            </a:extLst>
          </p:cNvPr>
          <p:cNvSpPr txBox="1"/>
          <p:nvPr/>
        </p:nvSpPr>
        <p:spPr>
          <a:xfrm>
            <a:off x="2914962" y="5022832"/>
            <a:ext cx="1084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Passive</a:t>
            </a:r>
            <a:endParaRPr lang="ko-KR" altLang="en-US" sz="2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804D87-12EF-4C18-AA2D-EE3919754051}"/>
              </a:ext>
            </a:extLst>
          </p:cNvPr>
          <p:cNvSpPr txBox="1"/>
          <p:nvPr/>
        </p:nvSpPr>
        <p:spPr>
          <a:xfrm>
            <a:off x="4495749" y="3634771"/>
            <a:ext cx="1602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Laser</a:t>
            </a:r>
            <a:endParaRPr lang="ko-KR" altLang="en-US" sz="2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8A00CE-9A8C-4454-BDFD-DCE1DB5EE981}"/>
              </a:ext>
            </a:extLst>
          </p:cNvPr>
          <p:cNvSpPr txBox="1"/>
          <p:nvPr/>
        </p:nvSpPr>
        <p:spPr>
          <a:xfrm>
            <a:off x="4495748" y="4180755"/>
            <a:ext cx="1602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Acoustic</a:t>
            </a:r>
            <a:endParaRPr lang="ko-KR" altLang="en-US" sz="2000" b="1" dirty="0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C750B424-C60C-4FFF-BC8B-0D8C6AC6DC56}"/>
              </a:ext>
            </a:extLst>
          </p:cNvPr>
          <p:cNvCxnSpPr>
            <a:stCxn id="8" idx="3"/>
            <a:endCxn id="13" idx="1"/>
          </p:cNvCxnSpPr>
          <p:nvPr/>
        </p:nvCxnSpPr>
        <p:spPr>
          <a:xfrm flipV="1">
            <a:off x="2326554" y="4114891"/>
            <a:ext cx="588407" cy="5539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04D43C06-46F9-42BB-9024-7233BEC57397}"/>
              </a:ext>
            </a:extLst>
          </p:cNvPr>
          <p:cNvCxnSpPr>
            <a:stCxn id="8" idx="3"/>
            <a:endCxn id="14" idx="1"/>
          </p:cNvCxnSpPr>
          <p:nvPr/>
        </p:nvCxnSpPr>
        <p:spPr>
          <a:xfrm>
            <a:off x="2326554" y="4668889"/>
            <a:ext cx="588408" cy="5539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210F4990-7001-4888-8961-038FF326A616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 flipV="1">
            <a:off x="3999044" y="3834826"/>
            <a:ext cx="496705" cy="2800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0548B011-31CB-4922-99A7-8D49783A6B8D}"/>
              </a:ext>
            </a:extLst>
          </p:cNvPr>
          <p:cNvCxnSpPr>
            <a:cxnSpLocks/>
            <a:stCxn id="13" idx="3"/>
            <a:endCxn id="16" idx="1"/>
          </p:cNvCxnSpPr>
          <p:nvPr/>
        </p:nvCxnSpPr>
        <p:spPr>
          <a:xfrm>
            <a:off x="3999044" y="4114891"/>
            <a:ext cx="496704" cy="2659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A67D214-3E0A-4420-AE05-14D40185EC5C}"/>
              </a:ext>
            </a:extLst>
          </p:cNvPr>
          <p:cNvSpPr txBox="1"/>
          <p:nvPr/>
        </p:nvSpPr>
        <p:spPr>
          <a:xfrm>
            <a:off x="4495749" y="4745833"/>
            <a:ext cx="1602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Screen</a:t>
            </a:r>
            <a:endParaRPr lang="ko-KR" altLang="en-US" sz="20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9CFF7E-7F20-42D0-A1B3-49CE19B7606D}"/>
              </a:ext>
            </a:extLst>
          </p:cNvPr>
          <p:cNvSpPr txBox="1"/>
          <p:nvPr/>
        </p:nvSpPr>
        <p:spPr>
          <a:xfrm>
            <a:off x="4495747" y="5292867"/>
            <a:ext cx="16023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Illumination</a:t>
            </a:r>
            <a:endParaRPr lang="ko-KR" altLang="en-US" sz="2000" b="1" dirty="0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B8CEFA80-1B67-408B-BE0A-5E02F0A8A166}"/>
              </a:ext>
            </a:extLst>
          </p:cNvPr>
          <p:cNvCxnSpPr>
            <a:cxnSpLocks/>
            <a:stCxn id="14" idx="3"/>
            <a:endCxn id="31" idx="1"/>
          </p:cNvCxnSpPr>
          <p:nvPr/>
        </p:nvCxnSpPr>
        <p:spPr>
          <a:xfrm flipV="1">
            <a:off x="3999045" y="4945888"/>
            <a:ext cx="496704" cy="2769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538DF3AA-D339-4723-9A7C-9175C32066AF}"/>
              </a:ext>
            </a:extLst>
          </p:cNvPr>
          <p:cNvCxnSpPr>
            <a:stCxn id="14" idx="3"/>
            <a:endCxn id="32" idx="1"/>
          </p:cNvCxnSpPr>
          <p:nvPr/>
        </p:nvCxnSpPr>
        <p:spPr>
          <a:xfrm>
            <a:off x="3999045" y="5222887"/>
            <a:ext cx="496702" cy="270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52C8935-3A8C-46CC-A0A8-51086B5DE925}"/>
              </a:ext>
            </a:extLst>
          </p:cNvPr>
          <p:cNvSpPr txBox="1"/>
          <p:nvPr/>
        </p:nvSpPr>
        <p:spPr>
          <a:xfrm>
            <a:off x="9002607" y="3249701"/>
            <a:ext cx="16920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&lt; Active – Laser &gt;</a:t>
            </a:r>
            <a:endParaRPr lang="ko-KR" altLang="en-US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6622C9A-005A-46A1-9D4F-88549CD927A7}"/>
              </a:ext>
            </a:extLst>
          </p:cNvPr>
          <p:cNvSpPr txBox="1"/>
          <p:nvPr/>
        </p:nvSpPr>
        <p:spPr>
          <a:xfrm>
            <a:off x="8964889" y="6151886"/>
            <a:ext cx="1887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&lt; Passive – Screen &gt;</a:t>
            </a:r>
            <a:endParaRPr lang="ko-KR" altLang="en-US" sz="1600" dirty="0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86F06478-A331-4F2D-ACBD-93BD4FC874C2}"/>
              </a:ext>
            </a:extLst>
          </p:cNvPr>
          <p:cNvSpPr/>
          <p:nvPr/>
        </p:nvSpPr>
        <p:spPr>
          <a:xfrm>
            <a:off x="4736001" y="4134313"/>
            <a:ext cx="1121790" cy="477054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38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3BF402-E3F1-451F-B2F1-2E028730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DE19CF5-84C9-5245-8671-A5398C76271B}" type="slidenum">
              <a:rPr kumimoji="1" lang="ko-Kore-KR" altLang="en-US" smtClean="0"/>
              <a:pPr algn="ctr"/>
              <a:t>3</a:t>
            </a:fld>
            <a:endParaRPr kumimoji="1" lang="ko-Kore-KR" altLang="en-US" dirty="0"/>
          </a:p>
        </p:txBody>
      </p:sp>
      <p:sp>
        <p:nvSpPr>
          <p:cNvPr id="5" name="제목 2">
            <a:extLst>
              <a:ext uri="{FF2B5EF4-FFF2-40B4-BE49-F238E27FC236}">
                <a16:creationId xmlns:a16="http://schemas.microsoft.com/office/drawing/2014/main" id="{91F52A8D-1440-4B93-9241-9CEE31E3E2E8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ko-KR" altLang="en-US" dirty="0">
                <a:solidFill>
                  <a:srgbClr val="246DB4"/>
                </a:solidFill>
              </a:rPr>
              <a:t>기존 연구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4E029D-C5C0-47C4-AA1E-D82D90EC9039}"/>
              </a:ext>
            </a:extLst>
          </p:cNvPr>
          <p:cNvSpPr txBox="1"/>
          <p:nvPr/>
        </p:nvSpPr>
        <p:spPr>
          <a:xfrm>
            <a:off x="607766" y="1377409"/>
            <a:ext cx="7754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latin typeface="+mn-ea"/>
              </a:rPr>
              <a:t>▪︎ </a:t>
            </a:r>
            <a:r>
              <a:rPr kumimoji="1" lang="en-US" altLang="ko-KR" sz="2000" b="1" dirty="0">
                <a:latin typeface="+mn-ea"/>
              </a:rPr>
              <a:t>Deep Non-Line-of-Sight Imaging using Echolocation, </a:t>
            </a:r>
            <a:r>
              <a:rPr kumimoji="1" lang="ko-KR" altLang="en-US" sz="2000" b="1" dirty="0">
                <a:latin typeface="+mn-ea"/>
              </a:rPr>
              <a:t>장승우</a:t>
            </a:r>
            <a:endParaRPr lang="en-US" altLang="ko-KR" sz="2000" b="1" dirty="0">
              <a:latin typeface="+mn-ea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4D65B5A-D4CF-42E4-9920-8B798C09411C}"/>
              </a:ext>
            </a:extLst>
          </p:cNvPr>
          <p:cNvGrpSpPr/>
          <p:nvPr/>
        </p:nvGrpSpPr>
        <p:grpSpPr>
          <a:xfrm>
            <a:off x="732246" y="2275043"/>
            <a:ext cx="9333412" cy="4081306"/>
            <a:chOff x="739502" y="2156307"/>
            <a:chExt cx="10227436" cy="4081306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9F99DE4-320A-4884-9B71-0F11FC2282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9502" y="2156307"/>
              <a:ext cx="7983584" cy="408130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연결선: 꺾임 24">
              <a:extLst>
                <a:ext uri="{FF2B5EF4-FFF2-40B4-BE49-F238E27FC236}">
                  <a16:creationId xmlns:a16="http://schemas.microsoft.com/office/drawing/2014/main" id="{63926672-C139-417C-8A60-03D5729EDB25}"/>
                </a:ext>
              </a:extLst>
            </p:cNvPr>
            <p:cNvCxnSpPr>
              <a:cxnSpLocks/>
            </p:cNvCxnSpPr>
            <p:nvPr/>
          </p:nvCxnSpPr>
          <p:spPr>
            <a:xfrm>
              <a:off x="6894286" y="4455886"/>
              <a:ext cx="1596571" cy="1024705"/>
            </a:xfrm>
            <a:prstGeom prst="bentConnector3">
              <a:avLst>
                <a:gd name="adj1" fmla="val 2554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연결선: 꺾임 29">
              <a:extLst>
                <a:ext uri="{FF2B5EF4-FFF2-40B4-BE49-F238E27FC236}">
                  <a16:creationId xmlns:a16="http://schemas.microsoft.com/office/drawing/2014/main" id="{9F5E0DE7-A437-40A5-8F91-EB34BC62EE0C}"/>
                </a:ext>
              </a:extLst>
            </p:cNvPr>
            <p:cNvCxnSpPr>
              <a:cxnSpLocks/>
            </p:cNvCxnSpPr>
            <p:nvPr/>
          </p:nvCxnSpPr>
          <p:spPr>
            <a:xfrm>
              <a:off x="7837715" y="4775200"/>
              <a:ext cx="653142" cy="246743"/>
            </a:xfrm>
            <a:prstGeom prst="bentConnector3">
              <a:avLst>
                <a:gd name="adj1" fmla="val -1042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B6D2374-DFB8-40A5-A1C7-AA9FD8B22BF5}"/>
                </a:ext>
              </a:extLst>
            </p:cNvPr>
            <p:cNvSpPr txBox="1"/>
            <p:nvPr/>
          </p:nvSpPr>
          <p:spPr>
            <a:xfrm>
              <a:off x="8490857" y="4837277"/>
              <a:ext cx="17271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GAN Loss</a:t>
              </a:r>
              <a:endParaRPr lang="ko-KR" alt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D754DC1-EB5B-41A7-9845-559B19B5F2A8}"/>
                </a:ext>
              </a:extLst>
            </p:cNvPr>
            <p:cNvSpPr txBox="1"/>
            <p:nvPr/>
          </p:nvSpPr>
          <p:spPr>
            <a:xfrm>
              <a:off x="8490856" y="5305104"/>
              <a:ext cx="2476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Reconstruction Loss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B4CCF053-1BB2-4E62-9B74-4A8879676822}"/>
              </a:ext>
            </a:extLst>
          </p:cNvPr>
          <p:cNvSpPr txBox="1"/>
          <p:nvPr/>
        </p:nvSpPr>
        <p:spPr>
          <a:xfrm>
            <a:off x="7739103" y="2462872"/>
            <a:ext cx="4452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Train Network</a:t>
            </a:r>
            <a:r>
              <a:rPr lang="ko-KR" altLang="en-US" dirty="0"/>
              <a:t>의 </a:t>
            </a:r>
            <a:r>
              <a:rPr lang="en-US" altLang="ko-KR" b="1" dirty="0"/>
              <a:t>Input</a:t>
            </a:r>
            <a:r>
              <a:rPr lang="ko-KR" altLang="en-US" b="1" dirty="0"/>
              <a:t>으로 </a:t>
            </a:r>
            <a:r>
              <a:rPr lang="en-US" altLang="ko-KR" b="1" dirty="0"/>
              <a:t>Echo</a:t>
            </a:r>
            <a:r>
              <a:rPr lang="ko-KR" altLang="en-US" dirty="0"/>
              <a:t>만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Raw Image</a:t>
            </a:r>
            <a:r>
              <a:rPr lang="ko-KR" altLang="en-US" dirty="0"/>
              <a:t>는 생성된 이미지 </a:t>
            </a:r>
            <a:r>
              <a:rPr lang="ko-KR" altLang="en-US" b="1" dirty="0"/>
              <a:t>평가시에만</a:t>
            </a:r>
            <a:r>
              <a:rPr lang="ko-KR" altLang="en-US" dirty="0"/>
              <a:t> </a:t>
            </a: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5CCDABF5-C9E7-4160-81A5-6F75B15B2668}"/>
              </a:ext>
            </a:extLst>
          </p:cNvPr>
          <p:cNvSpPr/>
          <p:nvPr/>
        </p:nvSpPr>
        <p:spPr>
          <a:xfrm>
            <a:off x="7806021" y="3527457"/>
            <a:ext cx="315628" cy="2467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CF1DFF-0F8E-4596-81CD-38510E7D887F}"/>
              </a:ext>
            </a:extLst>
          </p:cNvPr>
          <p:cNvSpPr txBox="1"/>
          <p:nvPr/>
        </p:nvSpPr>
        <p:spPr>
          <a:xfrm>
            <a:off x="8145912" y="3359072"/>
            <a:ext cx="4046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학습 단계</a:t>
            </a:r>
            <a:r>
              <a:rPr lang="ko-KR" altLang="en-US" dirty="0"/>
              <a:t>부터 </a:t>
            </a:r>
            <a:r>
              <a:rPr lang="en-US" altLang="ko-KR" b="1" dirty="0"/>
              <a:t>Image</a:t>
            </a:r>
            <a:r>
              <a:rPr lang="ko-KR" altLang="en-US" b="1" dirty="0"/>
              <a:t>와 </a:t>
            </a:r>
            <a:r>
              <a:rPr lang="en-US" altLang="ko-KR" b="1" dirty="0"/>
              <a:t>Sound</a:t>
            </a:r>
            <a:r>
              <a:rPr lang="ko-KR" altLang="en-US" dirty="0"/>
              <a:t>의 </a:t>
            </a:r>
            <a:r>
              <a:rPr lang="en-US" altLang="ko-KR" dirty="0"/>
              <a:t>Feature</a:t>
            </a:r>
            <a:r>
              <a:rPr lang="ko-KR" altLang="en-US" dirty="0"/>
              <a:t>를 </a:t>
            </a:r>
            <a:r>
              <a:rPr lang="ko-KR" altLang="en-US" b="1" dirty="0"/>
              <a:t>함께 사용</a:t>
            </a:r>
            <a:r>
              <a:rPr lang="ko-KR" altLang="en-US" dirty="0"/>
              <a:t>하는 </a:t>
            </a:r>
            <a:r>
              <a:rPr lang="en-US" altLang="ko-KR" dirty="0"/>
              <a:t>Network </a:t>
            </a:r>
            <a:r>
              <a:rPr lang="ko-KR" altLang="en-US" dirty="0"/>
              <a:t>설계</a:t>
            </a:r>
          </a:p>
        </p:txBody>
      </p:sp>
    </p:spTree>
    <p:extLst>
      <p:ext uri="{BB962C8B-B14F-4D97-AF65-F5344CB8AC3E}">
        <p14:creationId xmlns:p14="http://schemas.microsoft.com/office/powerpoint/2010/main" val="180433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3BF402-E3F1-451F-B2F1-2E028730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DE19CF5-84C9-5245-8671-A5398C76271B}" type="slidenum">
              <a:rPr kumimoji="1" lang="ko-Kore-KR" altLang="en-US" smtClean="0"/>
              <a:pPr algn="ctr"/>
              <a:t>4</a:t>
            </a:fld>
            <a:endParaRPr kumimoji="1" lang="ko-Kore-KR" altLang="en-US" dirty="0"/>
          </a:p>
        </p:txBody>
      </p:sp>
      <p:sp>
        <p:nvSpPr>
          <p:cNvPr id="5" name="제목 2">
            <a:extLst>
              <a:ext uri="{FF2B5EF4-FFF2-40B4-BE49-F238E27FC236}">
                <a16:creationId xmlns:a16="http://schemas.microsoft.com/office/drawing/2014/main" id="{91F52A8D-1440-4B93-9241-9CEE31E3E2E8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ko-KR" altLang="en-US" dirty="0">
                <a:solidFill>
                  <a:srgbClr val="246DB4"/>
                </a:solidFill>
              </a:rPr>
              <a:t>관련 연구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4E029D-C5C0-47C4-AA1E-D82D90EC9039}"/>
              </a:ext>
            </a:extLst>
          </p:cNvPr>
          <p:cNvSpPr txBox="1"/>
          <p:nvPr/>
        </p:nvSpPr>
        <p:spPr>
          <a:xfrm>
            <a:off x="607766" y="1377409"/>
            <a:ext cx="19832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latin typeface="+mn-ea"/>
              </a:rPr>
              <a:t>▪︎ </a:t>
            </a:r>
            <a:r>
              <a:rPr kumimoji="1" lang="en-US" altLang="ko-KR" sz="2000" b="1" dirty="0">
                <a:latin typeface="+mn-ea"/>
              </a:rPr>
              <a:t>Stacked GAN</a:t>
            </a:r>
            <a:endParaRPr lang="en-US" altLang="ko-KR" sz="2000" b="1" dirty="0">
              <a:latin typeface="+mn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3E659F8-B5EE-4A18-8108-7485E7AC9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372" y="2096411"/>
            <a:ext cx="8144277" cy="4086675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F296EBB-E388-4ED2-8B99-16503B6DA4CE}"/>
              </a:ext>
            </a:extLst>
          </p:cNvPr>
          <p:cNvSpPr/>
          <p:nvPr/>
        </p:nvSpPr>
        <p:spPr>
          <a:xfrm>
            <a:off x="946683" y="2105317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C1F034F-DC5F-45FA-9B55-B278D5FBFE4C}"/>
              </a:ext>
            </a:extLst>
          </p:cNvPr>
          <p:cNvSpPr/>
          <p:nvPr/>
        </p:nvSpPr>
        <p:spPr>
          <a:xfrm>
            <a:off x="946683" y="4125719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B34BD69-401E-4F1B-9835-F9497F514D7B}"/>
              </a:ext>
            </a:extLst>
          </p:cNvPr>
          <p:cNvSpPr/>
          <p:nvPr/>
        </p:nvSpPr>
        <p:spPr>
          <a:xfrm>
            <a:off x="4592132" y="4125719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737A98F-C2FF-45DA-8682-AE4052B276B9}"/>
              </a:ext>
            </a:extLst>
          </p:cNvPr>
          <p:cNvSpPr/>
          <p:nvPr/>
        </p:nvSpPr>
        <p:spPr>
          <a:xfrm>
            <a:off x="7833715" y="1659223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50A0B64-6797-4550-B9BB-D8E806827BA0}"/>
              </a:ext>
            </a:extLst>
          </p:cNvPr>
          <p:cNvSpPr/>
          <p:nvPr/>
        </p:nvSpPr>
        <p:spPr>
          <a:xfrm>
            <a:off x="7833715" y="2693678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3B96AF8-6F95-41AF-9AA7-22F168226A8F}"/>
              </a:ext>
            </a:extLst>
          </p:cNvPr>
          <p:cNvSpPr/>
          <p:nvPr/>
        </p:nvSpPr>
        <p:spPr>
          <a:xfrm>
            <a:off x="7833715" y="3728133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4F86F3-A1E0-4AC3-8353-45B7E4048431}"/>
              </a:ext>
            </a:extLst>
          </p:cNvPr>
          <p:cNvSpPr txBox="1"/>
          <p:nvPr/>
        </p:nvSpPr>
        <p:spPr>
          <a:xfrm>
            <a:off x="8155535" y="1594143"/>
            <a:ext cx="3905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Feature Extraction CNN</a:t>
            </a:r>
          </a:p>
          <a:p>
            <a:r>
              <a:rPr lang="en-US" altLang="ko-KR" dirty="0"/>
              <a:t>Image</a:t>
            </a:r>
            <a:r>
              <a:rPr lang="ko-KR" altLang="en-US" dirty="0"/>
              <a:t>와 </a:t>
            </a:r>
            <a:r>
              <a:rPr lang="en-US" altLang="ko-KR" dirty="0"/>
              <a:t>Sound</a:t>
            </a:r>
            <a:r>
              <a:rPr lang="ko-KR" altLang="en-US" dirty="0"/>
              <a:t> </a:t>
            </a:r>
            <a:r>
              <a:rPr lang="en-US" altLang="ko-KR" dirty="0"/>
              <a:t>Feature </a:t>
            </a:r>
            <a:r>
              <a:rPr lang="ko-KR" altLang="en-US" dirty="0"/>
              <a:t>각각 </a:t>
            </a:r>
            <a:r>
              <a:rPr lang="en-US" altLang="ko-KR" dirty="0"/>
              <a:t> Extract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2D01C7-4D3D-4D9C-BD4E-2302DF622C61}"/>
              </a:ext>
            </a:extLst>
          </p:cNvPr>
          <p:cNvSpPr txBox="1"/>
          <p:nvPr/>
        </p:nvSpPr>
        <p:spPr>
          <a:xfrm>
            <a:off x="8155535" y="2644169"/>
            <a:ext cx="39058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Feature to Feature GAN</a:t>
            </a:r>
          </a:p>
          <a:p>
            <a:r>
              <a:rPr lang="en-US" altLang="ko-KR" dirty="0"/>
              <a:t>Sound Feature</a:t>
            </a:r>
            <a:r>
              <a:rPr lang="ko-KR" altLang="en-US" dirty="0"/>
              <a:t>를 </a:t>
            </a:r>
            <a:r>
              <a:rPr lang="en-US" altLang="ko-KR" dirty="0"/>
              <a:t>Image Feature</a:t>
            </a:r>
            <a:r>
              <a:rPr lang="ko-KR" altLang="en-US" dirty="0"/>
              <a:t>와 유사하게 학습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2F867A-9613-4403-9DF4-D6E3DC83613A}"/>
              </a:ext>
            </a:extLst>
          </p:cNvPr>
          <p:cNvSpPr txBox="1"/>
          <p:nvPr/>
        </p:nvSpPr>
        <p:spPr>
          <a:xfrm>
            <a:off x="8155535" y="3698734"/>
            <a:ext cx="39058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Feature to Image GAN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를 통해 변환된 </a:t>
            </a:r>
            <a:r>
              <a:rPr lang="en-US" altLang="ko-KR" dirty="0"/>
              <a:t>Sound Feature</a:t>
            </a:r>
            <a:r>
              <a:rPr lang="ko-KR" altLang="en-US" dirty="0"/>
              <a:t>로 부터 </a:t>
            </a:r>
            <a:r>
              <a:rPr lang="en-US" altLang="ko-KR" dirty="0"/>
              <a:t>Image </a:t>
            </a:r>
            <a:r>
              <a:rPr lang="ko-KR" altLang="en-US" dirty="0"/>
              <a:t>생성</a:t>
            </a: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5878B8CA-38A4-4F75-AFC4-F3B584DEDE39}"/>
              </a:ext>
            </a:extLst>
          </p:cNvPr>
          <p:cNvSpPr/>
          <p:nvPr/>
        </p:nvSpPr>
        <p:spPr>
          <a:xfrm>
            <a:off x="8022401" y="5148731"/>
            <a:ext cx="315628" cy="2467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AF550C-1D3D-410D-BA31-6A3C6E5D697C}"/>
              </a:ext>
            </a:extLst>
          </p:cNvPr>
          <p:cNvSpPr txBox="1"/>
          <p:nvPr/>
        </p:nvSpPr>
        <p:spPr>
          <a:xfrm>
            <a:off x="8362292" y="5096461"/>
            <a:ext cx="3031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Feature</a:t>
            </a:r>
            <a:r>
              <a:rPr lang="ko-KR" altLang="en-US" b="1" dirty="0"/>
              <a:t>를 유사하게 학습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4164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051336E-B4E8-4A4C-A261-0B6BB5125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04" y="1932880"/>
            <a:ext cx="6720309" cy="4308263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3BF402-E3F1-451F-B2F1-2E028730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DE19CF5-84C9-5245-8671-A5398C76271B}" type="slidenum">
              <a:rPr kumimoji="1" lang="ko-Kore-KR" altLang="en-US" smtClean="0"/>
              <a:pPr algn="ctr"/>
              <a:t>5</a:t>
            </a:fld>
            <a:endParaRPr kumimoji="1" lang="ko-Kore-KR" altLang="en-US" dirty="0"/>
          </a:p>
        </p:txBody>
      </p:sp>
      <p:sp>
        <p:nvSpPr>
          <p:cNvPr id="5" name="제목 2">
            <a:extLst>
              <a:ext uri="{FF2B5EF4-FFF2-40B4-BE49-F238E27FC236}">
                <a16:creationId xmlns:a16="http://schemas.microsoft.com/office/drawing/2014/main" id="{91F52A8D-1440-4B93-9241-9CEE31E3E2E8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ko-KR" altLang="en-US" dirty="0">
                <a:solidFill>
                  <a:srgbClr val="246DB4"/>
                </a:solidFill>
              </a:rPr>
              <a:t>관련 연구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4E029D-C5C0-47C4-AA1E-D82D90EC9039}"/>
              </a:ext>
            </a:extLst>
          </p:cNvPr>
          <p:cNvSpPr txBox="1"/>
          <p:nvPr/>
        </p:nvSpPr>
        <p:spPr>
          <a:xfrm>
            <a:off x="607766" y="1377409"/>
            <a:ext cx="5410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latin typeface="+mn-ea"/>
              </a:rPr>
              <a:t>▪︎ </a:t>
            </a:r>
            <a:r>
              <a:rPr kumimoji="1" lang="en-US" altLang="ko-KR" sz="2000" b="1" dirty="0">
                <a:latin typeface="+mn-ea"/>
              </a:rPr>
              <a:t>Knowledge Distillation (Teacher-Student)</a:t>
            </a:r>
            <a:endParaRPr lang="en-US" altLang="ko-KR" sz="2000" b="1" dirty="0">
              <a:latin typeface="+mn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737A98F-C2FF-45DA-8682-AE4052B276B9}"/>
              </a:ext>
            </a:extLst>
          </p:cNvPr>
          <p:cNvSpPr/>
          <p:nvPr/>
        </p:nvSpPr>
        <p:spPr>
          <a:xfrm>
            <a:off x="605569" y="2073882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50A0B64-6797-4550-B9BB-D8E806827BA0}"/>
              </a:ext>
            </a:extLst>
          </p:cNvPr>
          <p:cNvSpPr/>
          <p:nvPr/>
        </p:nvSpPr>
        <p:spPr>
          <a:xfrm>
            <a:off x="7379742" y="2678193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3B96AF8-6F95-41AF-9AA7-22F168226A8F}"/>
              </a:ext>
            </a:extLst>
          </p:cNvPr>
          <p:cNvSpPr/>
          <p:nvPr/>
        </p:nvSpPr>
        <p:spPr>
          <a:xfrm>
            <a:off x="7379741" y="3985108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4F86F3-A1E0-4AC3-8353-45B7E4048431}"/>
              </a:ext>
            </a:extLst>
          </p:cNvPr>
          <p:cNvSpPr txBox="1"/>
          <p:nvPr/>
        </p:nvSpPr>
        <p:spPr>
          <a:xfrm>
            <a:off x="7701562" y="1578658"/>
            <a:ext cx="43307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Image Network (Teacher)</a:t>
            </a:r>
          </a:p>
          <a:p>
            <a:r>
              <a:rPr lang="en-US" altLang="ko-KR" dirty="0"/>
              <a:t>Image Feature Extraction</a:t>
            </a:r>
            <a:r>
              <a:rPr lang="ko-KR" altLang="en-US" dirty="0"/>
              <a:t>을 통한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Object Detection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2D01C7-4D3D-4D9C-BD4E-2302DF622C61}"/>
              </a:ext>
            </a:extLst>
          </p:cNvPr>
          <p:cNvSpPr txBox="1"/>
          <p:nvPr/>
        </p:nvSpPr>
        <p:spPr>
          <a:xfrm>
            <a:off x="7701562" y="2628684"/>
            <a:ext cx="43307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Audio Network (Student)</a:t>
            </a:r>
          </a:p>
          <a:p>
            <a:r>
              <a:rPr lang="en-US" altLang="ko-KR" dirty="0"/>
              <a:t>Student</a:t>
            </a:r>
            <a:r>
              <a:rPr lang="ko-KR" altLang="en-US" dirty="0"/>
              <a:t>와 </a:t>
            </a:r>
            <a:r>
              <a:rPr lang="en-US" altLang="ko-KR" dirty="0"/>
              <a:t>Teacher</a:t>
            </a:r>
            <a:r>
              <a:rPr lang="ko-KR" altLang="en-US" dirty="0"/>
              <a:t>의 </a:t>
            </a:r>
            <a:r>
              <a:rPr lang="en-US" altLang="ko-KR" dirty="0"/>
              <a:t>Activation </a:t>
            </a:r>
            <a:r>
              <a:rPr lang="ko-KR" altLang="en-US" dirty="0"/>
              <a:t>분포 차를   </a:t>
            </a:r>
            <a:r>
              <a:rPr lang="en-US" altLang="ko-KR" dirty="0"/>
              <a:t>KL Divergence </a:t>
            </a:r>
            <a:r>
              <a:rPr lang="ko-KR" altLang="en-US" dirty="0"/>
              <a:t>통해 계산</a:t>
            </a:r>
            <a:endParaRPr lang="en-US" altLang="ko-KR" dirty="0"/>
          </a:p>
          <a:p>
            <a:r>
              <a:rPr lang="en-US" altLang="ko-KR" dirty="0"/>
              <a:t>Teacher Network</a:t>
            </a:r>
            <a:r>
              <a:rPr lang="ko-KR" altLang="en-US" dirty="0"/>
              <a:t>와 유사하게 학습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2F867A-9613-4403-9DF4-D6E3DC83613A}"/>
              </a:ext>
            </a:extLst>
          </p:cNvPr>
          <p:cNvSpPr txBox="1"/>
          <p:nvPr/>
        </p:nvSpPr>
        <p:spPr>
          <a:xfrm>
            <a:off x="7701562" y="3955709"/>
            <a:ext cx="4330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Inference</a:t>
            </a:r>
          </a:p>
          <a:p>
            <a:r>
              <a:rPr lang="ko-KR" altLang="en-US" dirty="0"/>
              <a:t>학습된 </a:t>
            </a:r>
            <a:r>
              <a:rPr lang="en-US" altLang="ko-KR" dirty="0"/>
              <a:t>Student Network </a:t>
            </a:r>
            <a:r>
              <a:rPr lang="ko-KR" altLang="en-US" dirty="0"/>
              <a:t>통해 </a:t>
            </a:r>
            <a:r>
              <a:rPr lang="en-US" altLang="ko-KR" dirty="0"/>
              <a:t>Audio</a:t>
            </a:r>
            <a:r>
              <a:rPr lang="ko-KR" altLang="en-US" dirty="0"/>
              <a:t>만 활용하여 이미지 생성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C2122E7-5D7E-4A5E-B645-9A0070D4F7A6}"/>
              </a:ext>
            </a:extLst>
          </p:cNvPr>
          <p:cNvSpPr/>
          <p:nvPr/>
        </p:nvSpPr>
        <p:spPr>
          <a:xfrm>
            <a:off x="3209171" y="2068534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FC8ABC2-E075-4AAB-8FDB-3BF6FFF7B986}"/>
              </a:ext>
            </a:extLst>
          </p:cNvPr>
          <p:cNvSpPr/>
          <p:nvPr/>
        </p:nvSpPr>
        <p:spPr>
          <a:xfrm>
            <a:off x="7379742" y="1643738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0D8BDE46-4371-4FB4-BC7E-25F67D27E248}"/>
              </a:ext>
            </a:extLst>
          </p:cNvPr>
          <p:cNvSpPr/>
          <p:nvPr/>
        </p:nvSpPr>
        <p:spPr>
          <a:xfrm>
            <a:off x="7862744" y="5286320"/>
            <a:ext cx="315628" cy="2467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ACCBE9-F0CD-4D60-855B-A1CF7AA7F3B6}"/>
              </a:ext>
            </a:extLst>
          </p:cNvPr>
          <p:cNvSpPr txBox="1"/>
          <p:nvPr/>
        </p:nvSpPr>
        <p:spPr>
          <a:xfrm>
            <a:off x="8202635" y="5234050"/>
            <a:ext cx="3031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Network</a:t>
            </a:r>
            <a:r>
              <a:rPr lang="ko-KR" altLang="en-US" b="1" dirty="0"/>
              <a:t>를 유사하게 학습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1772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A4E029D-C5C0-47C4-AA1E-D82D90EC9039}"/>
              </a:ext>
            </a:extLst>
          </p:cNvPr>
          <p:cNvSpPr txBox="1"/>
          <p:nvPr/>
        </p:nvSpPr>
        <p:spPr>
          <a:xfrm>
            <a:off x="564224" y="1232263"/>
            <a:ext cx="26148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latin typeface="+mn-ea"/>
              </a:rPr>
              <a:t>▪︎ </a:t>
            </a:r>
            <a:r>
              <a:rPr kumimoji="1" lang="en-US" altLang="ko-KR" sz="2000" b="1" dirty="0">
                <a:latin typeface="+mn-ea"/>
              </a:rPr>
              <a:t>Optimal Transport</a:t>
            </a:r>
            <a:endParaRPr lang="en-US" altLang="ko-KR" sz="2000" b="1" dirty="0">
              <a:latin typeface="+mn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CFA6CDF-1725-4A17-BD80-6019028CACCE}"/>
              </a:ext>
            </a:extLst>
          </p:cNvPr>
          <p:cNvGrpSpPr/>
          <p:nvPr/>
        </p:nvGrpSpPr>
        <p:grpSpPr>
          <a:xfrm>
            <a:off x="564226" y="1796909"/>
            <a:ext cx="7367856" cy="4373812"/>
            <a:chOff x="1033864" y="1968489"/>
            <a:chExt cx="10284375" cy="4440729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4254E6F4-8502-4509-80AC-DB97E88A5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3864" y="1968489"/>
              <a:ext cx="10284375" cy="4440729"/>
            </a:xfrm>
            <a:prstGeom prst="rect">
              <a:avLst/>
            </a:prstGeom>
          </p:spPr>
        </p:pic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FDA16D84-9FF6-4D81-B31C-60BC23F1778B}"/>
                </a:ext>
              </a:extLst>
            </p:cNvPr>
            <p:cNvSpPr/>
            <p:nvPr/>
          </p:nvSpPr>
          <p:spPr>
            <a:xfrm>
              <a:off x="4052740" y="1968489"/>
              <a:ext cx="416715" cy="26865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5F0351A7-ED9E-4973-ABD2-A9F2C5B52317}"/>
                </a:ext>
              </a:extLst>
            </p:cNvPr>
            <p:cNvSpPr/>
            <p:nvPr/>
          </p:nvSpPr>
          <p:spPr>
            <a:xfrm>
              <a:off x="4052739" y="4188853"/>
              <a:ext cx="742752" cy="27365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2-1</a:t>
              </a:r>
              <a:endParaRPr lang="ko-KR" altLang="en-US" dirty="0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1B1FC528-D702-4EA2-9207-EA6A002008A4}"/>
                </a:ext>
              </a:extLst>
            </p:cNvPr>
            <p:cNvSpPr/>
            <p:nvPr/>
          </p:nvSpPr>
          <p:spPr>
            <a:xfrm>
              <a:off x="5180450" y="3888762"/>
              <a:ext cx="742752" cy="27365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2-2</a:t>
              </a:r>
              <a:endParaRPr lang="ko-KR" altLang="en-US" dirty="0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1AB5948B-6FA4-4D8F-BE36-A33DDA94B653}"/>
                </a:ext>
              </a:extLst>
            </p:cNvPr>
            <p:cNvSpPr/>
            <p:nvPr/>
          </p:nvSpPr>
          <p:spPr>
            <a:xfrm>
              <a:off x="7467600" y="4184625"/>
              <a:ext cx="742752" cy="27365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2-3</a:t>
              </a:r>
              <a:endParaRPr lang="ko-KR" altLang="en-US" dirty="0"/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3FEF459-357F-4B1F-B670-1BD9F0941E24}"/>
              </a:ext>
            </a:extLst>
          </p:cNvPr>
          <p:cNvSpPr/>
          <p:nvPr/>
        </p:nvSpPr>
        <p:spPr>
          <a:xfrm>
            <a:off x="7708891" y="1567847"/>
            <a:ext cx="289560" cy="27365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61316F-491E-4223-BD1A-4B7ECC20222D}"/>
              </a:ext>
            </a:extLst>
          </p:cNvPr>
          <p:cNvSpPr/>
          <p:nvPr/>
        </p:nvSpPr>
        <p:spPr>
          <a:xfrm>
            <a:off x="7708890" y="2896876"/>
            <a:ext cx="512001" cy="2370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2-1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7BEA8D-B0EB-4838-A37D-215E7C4DFA70}"/>
              </a:ext>
            </a:extLst>
          </p:cNvPr>
          <p:cNvSpPr txBox="1"/>
          <p:nvPr/>
        </p:nvSpPr>
        <p:spPr>
          <a:xfrm>
            <a:off x="8030712" y="1502767"/>
            <a:ext cx="38846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Target Image AE</a:t>
            </a:r>
          </a:p>
          <a:p>
            <a:r>
              <a:rPr lang="en-US" altLang="ko-KR" dirty="0"/>
              <a:t>Target Image</a:t>
            </a:r>
            <a:r>
              <a:rPr lang="ko-KR" altLang="en-US" dirty="0"/>
              <a:t>의 </a:t>
            </a:r>
            <a:r>
              <a:rPr lang="en-US" altLang="ko-KR" dirty="0"/>
              <a:t>Latent Vector</a:t>
            </a:r>
            <a:r>
              <a:rPr lang="ko-KR" altLang="en-US" dirty="0"/>
              <a:t>를  추출하기 위한 </a:t>
            </a:r>
            <a:r>
              <a:rPr lang="en-US" altLang="ko-KR" dirty="0"/>
              <a:t>Auto-Encoder </a:t>
            </a:r>
            <a:r>
              <a:rPr lang="ko-KR" altLang="en-US" dirty="0"/>
              <a:t>학습</a:t>
            </a:r>
            <a:endParaRPr lang="en-US" altLang="ko-KR" dirty="0"/>
          </a:p>
          <a:p>
            <a:r>
              <a:rPr lang="en-US" altLang="ko-KR" b="1" dirty="0"/>
              <a:t>(Encoder1 / Decoder1)</a:t>
            </a:r>
            <a:endParaRPr lang="ko-KR" alt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A1B00E-A573-46AA-9021-89FF7598680B}"/>
              </a:ext>
            </a:extLst>
          </p:cNvPr>
          <p:cNvSpPr txBox="1"/>
          <p:nvPr/>
        </p:nvSpPr>
        <p:spPr>
          <a:xfrm>
            <a:off x="8030712" y="2847367"/>
            <a:ext cx="3884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   Echo Encoder</a:t>
            </a:r>
          </a:p>
          <a:p>
            <a:r>
              <a:rPr lang="en-US" altLang="ko-KR" dirty="0"/>
              <a:t>Sound Feature</a:t>
            </a:r>
            <a:r>
              <a:rPr lang="ko-KR" altLang="en-US" dirty="0"/>
              <a:t>를 추출하는 </a:t>
            </a:r>
            <a:r>
              <a:rPr lang="en-US" altLang="ko-KR" dirty="0"/>
              <a:t>Encoder2 </a:t>
            </a:r>
            <a:r>
              <a:rPr lang="ko-KR" altLang="en-US" dirty="0"/>
              <a:t>학습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34DB4E6B-5CB7-4736-9711-092C54179E17}"/>
              </a:ext>
            </a:extLst>
          </p:cNvPr>
          <p:cNvSpPr/>
          <p:nvPr/>
        </p:nvSpPr>
        <p:spPr>
          <a:xfrm>
            <a:off x="7708890" y="3960029"/>
            <a:ext cx="512001" cy="2370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2-2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112FD0-25A0-4EE6-88F9-F0601C73313C}"/>
              </a:ext>
            </a:extLst>
          </p:cNvPr>
          <p:cNvSpPr txBox="1"/>
          <p:nvPr/>
        </p:nvSpPr>
        <p:spPr>
          <a:xfrm>
            <a:off x="8030712" y="3910520"/>
            <a:ext cx="3884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   Optimal Transport</a:t>
            </a:r>
          </a:p>
          <a:p>
            <a:r>
              <a:rPr lang="ko-KR" altLang="en-US" dirty="0"/>
              <a:t>서로 다른 두 분포의 차를 줄이는 최적화 기법 활용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A53EBA9-685B-4DDF-8405-51EE2E94B108}"/>
              </a:ext>
            </a:extLst>
          </p:cNvPr>
          <p:cNvSpPr/>
          <p:nvPr/>
        </p:nvSpPr>
        <p:spPr>
          <a:xfrm>
            <a:off x="7711718" y="4976358"/>
            <a:ext cx="512001" cy="2370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2-3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7F7FDC-5DAD-422E-8A11-F46F95B3DB5B}"/>
              </a:ext>
            </a:extLst>
          </p:cNvPr>
          <p:cNvSpPr txBox="1"/>
          <p:nvPr/>
        </p:nvSpPr>
        <p:spPr>
          <a:xfrm>
            <a:off x="8033540" y="4926849"/>
            <a:ext cx="38846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   Echo Decoder</a:t>
            </a:r>
          </a:p>
          <a:p>
            <a:r>
              <a:rPr lang="en-US" altLang="ko-KR" dirty="0"/>
              <a:t>Sound Feature</a:t>
            </a:r>
            <a:r>
              <a:rPr lang="ko-KR" altLang="en-US" dirty="0"/>
              <a:t>와 </a:t>
            </a:r>
            <a:r>
              <a:rPr lang="en-US" altLang="ko-KR" dirty="0"/>
              <a:t>Decoder 1</a:t>
            </a:r>
            <a:r>
              <a:rPr lang="ko-KR" altLang="en-US" dirty="0"/>
              <a:t>을 통해 이미지 생성 </a:t>
            </a:r>
            <a:endParaRPr lang="en-US" altLang="ko-KR" dirty="0"/>
          </a:p>
          <a:p>
            <a:r>
              <a:rPr lang="en-US" altLang="ko-KR" b="1" dirty="0"/>
              <a:t>(Echo Feature to Image)</a:t>
            </a:r>
            <a:endParaRPr lang="ko-KR" altLang="en-US" dirty="0"/>
          </a:p>
        </p:txBody>
      </p:sp>
      <p:sp>
        <p:nvSpPr>
          <p:cNvPr id="25" name="제목 2">
            <a:extLst>
              <a:ext uri="{FF2B5EF4-FFF2-40B4-BE49-F238E27FC236}">
                <a16:creationId xmlns:a16="http://schemas.microsoft.com/office/drawing/2014/main" id="{DAE34D27-930E-4F88-843C-88F85546E2AB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ko-KR" altLang="en-US" dirty="0">
                <a:solidFill>
                  <a:srgbClr val="246DB4"/>
                </a:solidFill>
              </a:rPr>
              <a:t>진행 연구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48952A-D1BE-4DDE-A26E-216FD871B509}"/>
              </a:ext>
            </a:extLst>
          </p:cNvPr>
          <p:cNvSpPr txBox="1"/>
          <p:nvPr/>
        </p:nvSpPr>
        <p:spPr>
          <a:xfrm>
            <a:off x="295422" y="6212395"/>
            <a:ext cx="118544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Optimal Transport </a:t>
            </a:r>
            <a:r>
              <a:rPr lang="en-US" altLang="ko-KR" sz="14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서로 다른 분포를 가진 데이터셋이 있을 때</a:t>
            </a:r>
            <a:r>
              <a:rPr lang="en-US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하나의 데이터셋을 다른 데이터셋으로 최적으로 옮기는</a:t>
            </a:r>
            <a:r>
              <a:rPr lang="en-US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coupling matrix P</a:t>
            </a:r>
            <a:r>
              <a:rPr lang="ko-KR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구하는 것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63248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899934E-4A78-49D8-A58C-7A9598B9A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DE19CF5-84C9-5245-8671-A5398C76271B}" type="slidenum">
              <a:rPr kumimoji="1" lang="ko-Kore-KR" altLang="en-US" smtClean="0"/>
              <a:pPr algn="ctr"/>
              <a:t>7</a:t>
            </a:fld>
            <a:endParaRPr kumimoji="1" lang="ko-Kore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5ED9077-3E4C-4650-A670-13B7DDB7F59E}"/>
              </a:ext>
            </a:extLst>
          </p:cNvPr>
          <p:cNvGrpSpPr/>
          <p:nvPr/>
        </p:nvGrpSpPr>
        <p:grpSpPr>
          <a:xfrm>
            <a:off x="781037" y="1229260"/>
            <a:ext cx="11138247" cy="5090066"/>
            <a:chOff x="1033864" y="1968489"/>
            <a:chExt cx="10284375" cy="4440729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CB6CBD0D-A195-4469-8391-96825ECE9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3864" y="1968489"/>
              <a:ext cx="10284375" cy="4440729"/>
            </a:xfrm>
            <a:prstGeom prst="rect">
              <a:avLst/>
            </a:prstGeom>
          </p:spPr>
        </p:pic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2D8E92BA-3133-48BA-A662-8B31A8A66A5D}"/>
                </a:ext>
              </a:extLst>
            </p:cNvPr>
            <p:cNvSpPr/>
            <p:nvPr/>
          </p:nvSpPr>
          <p:spPr>
            <a:xfrm>
              <a:off x="4052740" y="1968489"/>
              <a:ext cx="416715" cy="26865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9709E487-C923-4609-9274-759A9AAA6F0C}"/>
                </a:ext>
              </a:extLst>
            </p:cNvPr>
            <p:cNvSpPr/>
            <p:nvPr/>
          </p:nvSpPr>
          <p:spPr>
            <a:xfrm>
              <a:off x="4052739" y="4188853"/>
              <a:ext cx="742752" cy="27365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2-1</a:t>
              </a:r>
              <a:endParaRPr lang="ko-KR" altLang="en-US" dirty="0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33617D6D-23F4-479C-8EFB-2E560B8052DD}"/>
                </a:ext>
              </a:extLst>
            </p:cNvPr>
            <p:cNvSpPr/>
            <p:nvPr/>
          </p:nvSpPr>
          <p:spPr>
            <a:xfrm>
              <a:off x="5180450" y="3888762"/>
              <a:ext cx="742752" cy="27365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2-2</a:t>
              </a:r>
              <a:endParaRPr lang="ko-KR" altLang="en-US" dirty="0"/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2B938CA3-3FC1-49DC-A584-48CF144C47DB}"/>
                </a:ext>
              </a:extLst>
            </p:cNvPr>
            <p:cNvSpPr/>
            <p:nvPr/>
          </p:nvSpPr>
          <p:spPr>
            <a:xfrm>
              <a:off x="7467600" y="4184625"/>
              <a:ext cx="742752" cy="27365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2-3</a:t>
              </a:r>
              <a:endParaRPr lang="ko-KR" altLang="en-US" dirty="0"/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E9A3917A-170E-4E09-8300-5A71696320DE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536943" y="1229260"/>
            <a:ext cx="1656000" cy="1656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21138EF-2B69-4CF3-956D-1B02BEC999DA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536943" y="4065104"/>
            <a:ext cx="1656000" cy="1656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1B8A1E-601C-44C5-9D29-FCFA1E7948B7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31458" y="1229260"/>
            <a:ext cx="1656000" cy="1656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3B67E5B-EAEF-4017-971E-87358AD464FF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15" y="4096980"/>
            <a:ext cx="828000" cy="828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3A1771F-B960-4729-B1AE-BB072B0CB51B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572" y="4096980"/>
            <a:ext cx="828000" cy="8280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A96979A-1052-4580-8EB9-F52B0E8C4C7C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15" y="4893104"/>
            <a:ext cx="828000" cy="828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CCE088A-B92C-4E8B-A56F-C579C8E6B322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572" y="4893104"/>
            <a:ext cx="828000" cy="82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F6DF0B8-5793-4C3C-AA19-895221378266}"/>
              </a:ext>
            </a:extLst>
          </p:cNvPr>
          <p:cNvSpPr txBox="1"/>
          <p:nvPr/>
        </p:nvSpPr>
        <p:spPr>
          <a:xfrm>
            <a:off x="727570" y="5741274"/>
            <a:ext cx="165600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Sound STFT</a:t>
            </a:r>
          </a:p>
          <a:p>
            <a:pPr algn="ctr"/>
            <a:r>
              <a:rPr lang="en-US" altLang="ko-KR" sz="1600" dirty="0"/>
              <a:t>257x601,64</a:t>
            </a:r>
            <a:endParaRPr lang="ko-KR" alt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E68A59-86CC-406C-89FC-28B6A9317052}"/>
              </a:ext>
            </a:extLst>
          </p:cNvPr>
          <p:cNvSpPr txBox="1"/>
          <p:nvPr/>
        </p:nvSpPr>
        <p:spPr>
          <a:xfrm>
            <a:off x="2383571" y="5721104"/>
            <a:ext cx="133528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Sound STFT</a:t>
            </a:r>
          </a:p>
        </p:txBody>
      </p:sp>
      <p:sp>
        <p:nvSpPr>
          <p:cNvPr id="23" name="제목 2">
            <a:extLst>
              <a:ext uri="{FF2B5EF4-FFF2-40B4-BE49-F238E27FC236}">
                <a16:creationId xmlns:a16="http://schemas.microsoft.com/office/drawing/2014/main" id="{A7A9E22F-FD4F-4D88-A7DB-DA045BBE6EF3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ko-KR" altLang="en-US" dirty="0">
                <a:solidFill>
                  <a:srgbClr val="246DB4"/>
                </a:solidFill>
              </a:rPr>
              <a:t>실험 모델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816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899934E-4A78-49D8-A58C-7A9598B9A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DE19CF5-84C9-5245-8671-A5398C76271B}" type="slidenum">
              <a:rPr kumimoji="1" lang="ko-Kore-KR" altLang="en-US" smtClean="0"/>
              <a:pPr algn="ctr"/>
              <a:t>8</a:t>
            </a:fld>
            <a:endParaRPr kumimoji="1" lang="ko-Kore-KR" altLang="en-US" dirty="0"/>
          </a:p>
        </p:txBody>
      </p:sp>
      <p:sp>
        <p:nvSpPr>
          <p:cNvPr id="23" name="제목 2">
            <a:extLst>
              <a:ext uri="{FF2B5EF4-FFF2-40B4-BE49-F238E27FC236}">
                <a16:creationId xmlns:a16="http://schemas.microsoft.com/office/drawing/2014/main" id="{A7A9E22F-FD4F-4D88-A7DB-DA045BBE6EF3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ko-KR" altLang="en-US" dirty="0">
                <a:solidFill>
                  <a:srgbClr val="246DB4"/>
                </a:solidFill>
              </a:rPr>
              <a:t>실험 결과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A1D6EB-18FA-4AD0-88EA-F8165C870446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208149" y="944217"/>
            <a:ext cx="4320000" cy="432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D7B657C-93EA-4B5E-B197-B6FF5FA4A00C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49248" y="944217"/>
            <a:ext cx="4320000" cy="4320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8311ED28-7587-453D-A7C8-0F7A5026D41C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07051" y="1815480"/>
            <a:ext cx="2880000" cy="2880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AB7C260-769A-472E-A8AB-B58912773538}"/>
              </a:ext>
            </a:extLst>
          </p:cNvPr>
          <p:cNvSpPr txBox="1"/>
          <p:nvPr/>
        </p:nvSpPr>
        <p:spPr>
          <a:xfrm>
            <a:off x="1277596" y="1156826"/>
            <a:ext cx="73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원본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786BA3-B108-4DF9-B81A-D4EFA0097158}"/>
              </a:ext>
            </a:extLst>
          </p:cNvPr>
          <p:cNvSpPr txBox="1"/>
          <p:nvPr/>
        </p:nvSpPr>
        <p:spPr>
          <a:xfrm>
            <a:off x="3208149" y="464909"/>
            <a:ext cx="43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Image to Image Reconstruction</a:t>
            </a:r>
            <a:endParaRPr lang="ko-KR" altLang="en-US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F375A1-1837-4276-9954-CDDCC5D796AC}"/>
              </a:ext>
            </a:extLst>
          </p:cNvPr>
          <p:cNvSpPr txBox="1"/>
          <p:nvPr/>
        </p:nvSpPr>
        <p:spPr>
          <a:xfrm>
            <a:off x="7649248" y="432643"/>
            <a:ext cx="43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Sound to Image Reconstruction</a:t>
            </a:r>
            <a:endParaRPr lang="ko-KR" altLang="en-US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FE99BC0-1DCC-493D-BAA9-D7679FFAF054}"/>
              </a:ext>
            </a:extLst>
          </p:cNvPr>
          <p:cNvSpPr txBox="1"/>
          <p:nvPr/>
        </p:nvSpPr>
        <p:spPr>
          <a:xfrm>
            <a:off x="3147600" y="5517951"/>
            <a:ext cx="44410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마네킹</a:t>
            </a:r>
            <a:r>
              <a:rPr lang="en-US" altLang="ko-KR" dirty="0"/>
              <a:t>, </a:t>
            </a:r>
            <a:r>
              <a:rPr lang="ko-KR" altLang="en-US" dirty="0"/>
              <a:t>소화기는 제대로 학습 됨</a:t>
            </a:r>
            <a:endParaRPr lang="en-US" altLang="ko-KR" dirty="0"/>
          </a:p>
          <a:p>
            <a:r>
              <a:rPr lang="ko-KR" altLang="en-US" dirty="0"/>
              <a:t>강아지의 경우 일부에서 머리 등이 제대로 복원되지 않음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6BF472-5D48-45BA-BAB7-F47C6679A9CC}"/>
              </a:ext>
            </a:extLst>
          </p:cNvPr>
          <p:cNvSpPr txBox="1"/>
          <p:nvPr/>
        </p:nvSpPr>
        <p:spPr>
          <a:xfrm>
            <a:off x="7649248" y="5489486"/>
            <a:ext cx="44410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마네킹</a:t>
            </a:r>
            <a:r>
              <a:rPr lang="en-US" altLang="ko-KR" dirty="0"/>
              <a:t>, </a:t>
            </a:r>
            <a:r>
              <a:rPr lang="ko-KR" altLang="en-US" dirty="0"/>
              <a:t>소화기는 잘 학습 된 것으로 보임</a:t>
            </a:r>
            <a:endParaRPr lang="en-US" altLang="ko-KR" dirty="0"/>
          </a:p>
          <a:p>
            <a:r>
              <a:rPr lang="ko-KR" altLang="en-US" dirty="0"/>
              <a:t>강아지의 경우 일부에서 머리</a:t>
            </a:r>
            <a:r>
              <a:rPr lang="en-US" altLang="ko-KR" dirty="0"/>
              <a:t>, </a:t>
            </a:r>
            <a:r>
              <a:rPr lang="ko-KR" altLang="en-US" dirty="0"/>
              <a:t>방향 등이 제대로 복원 </a:t>
            </a:r>
            <a:r>
              <a:rPr lang="en-US" altLang="ko-KR" dirty="0"/>
              <a:t>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3128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899934E-4A78-49D8-A58C-7A9598B9A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DE19CF5-84C9-5245-8671-A5398C76271B}" type="slidenum">
              <a:rPr kumimoji="1" lang="ko-Kore-KR" altLang="en-US" smtClean="0"/>
              <a:pPr algn="ctr"/>
              <a:t>9</a:t>
            </a:fld>
            <a:endParaRPr kumimoji="1" lang="ko-Kore-KR" altLang="en-US" dirty="0"/>
          </a:p>
        </p:txBody>
      </p:sp>
      <p:sp>
        <p:nvSpPr>
          <p:cNvPr id="23" name="제목 2">
            <a:extLst>
              <a:ext uri="{FF2B5EF4-FFF2-40B4-BE49-F238E27FC236}">
                <a16:creationId xmlns:a16="http://schemas.microsoft.com/office/drawing/2014/main" id="{A7A9E22F-FD4F-4D88-A7DB-DA045BBE6EF3}"/>
              </a:ext>
            </a:extLst>
          </p:cNvPr>
          <p:cNvSpPr txBox="1">
            <a:spLocks/>
          </p:cNvSpPr>
          <p:nvPr/>
        </p:nvSpPr>
        <p:spPr>
          <a:xfrm>
            <a:off x="451338" y="365126"/>
            <a:ext cx="10515600" cy="57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1" i="0" kern="120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j-cs"/>
              </a:defRPr>
            </a:lvl1pPr>
          </a:lstStyle>
          <a:p>
            <a:r>
              <a:rPr kumimoji="1" lang="ko-KR" altLang="en-US" dirty="0">
                <a:solidFill>
                  <a:srgbClr val="246DB4"/>
                </a:solidFill>
              </a:rPr>
              <a:t>관련 이슈</a:t>
            </a:r>
            <a:endParaRPr kumimoji="1" lang="ko-Kore-KR" altLang="en-US" dirty="0">
              <a:solidFill>
                <a:srgbClr val="246DB4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46F296-7BE8-425A-AC15-5E41E827122C}"/>
              </a:ext>
            </a:extLst>
          </p:cNvPr>
          <p:cNvSpPr txBox="1"/>
          <p:nvPr/>
        </p:nvSpPr>
        <p:spPr>
          <a:xfrm>
            <a:off x="564224" y="1232263"/>
            <a:ext cx="27222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latin typeface="+mn-ea"/>
              </a:rPr>
              <a:t>▪︎ </a:t>
            </a:r>
            <a:r>
              <a:rPr kumimoji="1" lang="en-US" altLang="ko-KR" sz="2000" b="1" dirty="0">
                <a:latin typeface="+mn-ea"/>
              </a:rPr>
              <a:t>Generalization </a:t>
            </a:r>
            <a:r>
              <a:rPr kumimoji="1" lang="ko-KR" altLang="en-US" sz="2000" b="1" dirty="0">
                <a:latin typeface="+mn-ea"/>
              </a:rPr>
              <a:t>검증</a:t>
            </a:r>
            <a:endParaRPr lang="en-US" altLang="ko-KR" sz="2000" b="1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254EC9-D7B5-4CC0-989D-0E67896543AA}"/>
              </a:ext>
            </a:extLst>
          </p:cNvPr>
          <p:cNvSpPr txBox="1"/>
          <p:nvPr/>
        </p:nvSpPr>
        <p:spPr>
          <a:xfrm>
            <a:off x="968645" y="3863684"/>
            <a:ext cx="10387930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1800" b="1" dirty="0">
                <a:latin typeface="+mn-ea"/>
              </a:rPr>
              <a:t>Image to</a:t>
            </a:r>
            <a:r>
              <a:rPr kumimoji="1" lang="ko-KR" altLang="en-US" sz="1800" b="1" dirty="0">
                <a:latin typeface="+mn-ea"/>
              </a:rPr>
              <a:t> </a:t>
            </a:r>
            <a:r>
              <a:rPr kumimoji="1" lang="en-US" altLang="ko-KR" sz="1800" b="1" dirty="0">
                <a:latin typeface="+mn-ea"/>
              </a:rPr>
              <a:t>Image / Sound to Image</a:t>
            </a:r>
          </a:p>
          <a:p>
            <a:pPr lvl="1">
              <a:lnSpc>
                <a:spcPct val="150000"/>
              </a:lnSpc>
            </a:pPr>
            <a:r>
              <a:rPr lang="en-US" altLang="ko-KR" dirty="0">
                <a:latin typeface="+mn-ea"/>
              </a:rPr>
              <a:t>Train</a:t>
            </a:r>
            <a:r>
              <a:rPr lang="ko-KR" altLang="en-US" dirty="0">
                <a:latin typeface="+mn-ea"/>
              </a:rPr>
              <a:t>에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포함하지 않은 </a:t>
            </a:r>
            <a:r>
              <a:rPr lang="en-US" altLang="ko-KR" dirty="0">
                <a:latin typeface="+mn-ea"/>
              </a:rPr>
              <a:t>Object</a:t>
            </a:r>
            <a:r>
              <a:rPr lang="ko-KR" altLang="en-US" dirty="0">
                <a:latin typeface="+mn-ea"/>
              </a:rPr>
              <a:t>에 대해 </a:t>
            </a:r>
            <a:r>
              <a:rPr lang="en-US" altLang="ko-KR" dirty="0">
                <a:latin typeface="+mn-ea"/>
              </a:rPr>
              <a:t>Test</a:t>
            </a:r>
            <a:r>
              <a:rPr lang="ko-KR" altLang="en-US" dirty="0">
                <a:latin typeface="+mn-ea"/>
              </a:rPr>
              <a:t> 할 경우 제대로 복원하지 못하는 문제 발생</a:t>
            </a:r>
            <a:endParaRPr lang="en-US" altLang="ko-KR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FBF206-BE57-4F0A-B41D-C4CC0704AC42}"/>
              </a:ext>
            </a:extLst>
          </p:cNvPr>
          <p:cNvSpPr txBox="1"/>
          <p:nvPr/>
        </p:nvSpPr>
        <p:spPr>
          <a:xfrm>
            <a:off x="968645" y="1639069"/>
            <a:ext cx="10387930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추가 수집 데이터를 통한 </a:t>
            </a:r>
            <a:r>
              <a:rPr lang="ko-KR" altLang="en-US" b="1" dirty="0">
                <a:latin typeface="+mn-ea"/>
              </a:rPr>
              <a:t>모델 검증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+mn-ea"/>
              </a:rPr>
              <a:t>다양한 </a:t>
            </a:r>
            <a:r>
              <a:rPr lang="en-US" altLang="ko-KR" dirty="0">
                <a:latin typeface="+mn-ea"/>
              </a:rPr>
              <a:t>Object</a:t>
            </a:r>
            <a:r>
              <a:rPr lang="ko-KR" altLang="en-US" dirty="0">
                <a:latin typeface="+mn-ea"/>
              </a:rPr>
              <a:t>에 대한 데이터 수집 </a:t>
            </a:r>
            <a:r>
              <a:rPr lang="en-US" altLang="ko-KR" dirty="0">
                <a:latin typeface="+mn-ea"/>
              </a:rPr>
              <a:t>(3 -&gt; 15) </a:t>
            </a:r>
          </a:p>
          <a:p>
            <a:pPr lvl="1">
              <a:lnSpc>
                <a:spcPct val="150000"/>
              </a:lnSpc>
            </a:pPr>
            <a:r>
              <a:rPr lang="en-US" altLang="ko-KR" dirty="0">
                <a:latin typeface="+mn-ea"/>
              </a:rPr>
              <a:t>Object</a:t>
            </a:r>
            <a:r>
              <a:rPr lang="ko-KR" altLang="en-US" dirty="0">
                <a:latin typeface="+mn-ea"/>
              </a:rPr>
              <a:t>당 </a:t>
            </a:r>
            <a:r>
              <a:rPr lang="en-US" altLang="ko-KR" dirty="0">
                <a:latin typeface="+mn-ea"/>
              </a:rPr>
              <a:t>Sample </a:t>
            </a:r>
            <a:r>
              <a:rPr lang="ko-KR" altLang="en-US" dirty="0">
                <a:latin typeface="+mn-ea"/>
              </a:rPr>
              <a:t>수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줄임 </a:t>
            </a:r>
            <a:r>
              <a:rPr lang="en-US" altLang="ko-KR" dirty="0">
                <a:latin typeface="+mn-ea"/>
              </a:rPr>
              <a:t>(1000 -&gt; 300)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+mn-ea"/>
              </a:rPr>
              <a:t>일부</a:t>
            </a:r>
            <a:r>
              <a:rPr lang="en-US" altLang="ko-KR" dirty="0">
                <a:latin typeface="+mn-ea"/>
              </a:rPr>
              <a:t> Object</a:t>
            </a:r>
            <a:r>
              <a:rPr lang="ko-KR" altLang="en-US" dirty="0">
                <a:latin typeface="+mn-ea"/>
              </a:rPr>
              <a:t>는 </a:t>
            </a:r>
            <a:r>
              <a:rPr lang="en-US" altLang="ko-KR" dirty="0">
                <a:latin typeface="+mn-ea"/>
              </a:rPr>
              <a:t>Train</a:t>
            </a:r>
            <a:r>
              <a:rPr lang="ko-KR" altLang="en-US" dirty="0">
                <a:latin typeface="+mn-ea"/>
              </a:rPr>
              <a:t>에 사용 </a:t>
            </a:r>
            <a:r>
              <a:rPr lang="en-US" altLang="ko-KR" dirty="0">
                <a:latin typeface="+mn-ea"/>
              </a:rPr>
              <a:t>X / Val, Test</a:t>
            </a:r>
            <a:r>
              <a:rPr lang="ko-KR" altLang="en-US" dirty="0">
                <a:latin typeface="+mn-ea"/>
              </a:rPr>
              <a:t>에만 사용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11367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파랑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8843</TotalTime>
  <Words>529</Words>
  <Application>Microsoft Office PowerPoint</Application>
  <PresentationFormat>와이드스크린</PresentationFormat>
  <Paragraphs>133</Paragraphs>
  <Slides>12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Noto Serif KR</vt:lpstr>
      <vt:lpstr>SeoulHangang B</vt:lpstr>
      <vt:lpstr>NanumGothic</vt:lpstr>
      <vt:lpstr>맑은 고딕</vt:lpstr>
      <vt:lpstr>Arial</vt:lpstr>
      <vt:lpstr>Calibri</vt:lpstr>
      <vt:lpstr>Office 테마</vt:lpstr>
      <vt:lpstr>Non-Line-of-Sight Imaging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파이썬을 이용한 딥러닝 이론 및 실습</dc:title>
  <dc:creator>김 동희</dc:creator>
  <cp:lastModifiedBy>신의현</cp:lastModifiedBy>
  <cp:revision>210</cp:revision>
  <cp:lastPrinted>2020-06-02T17:33:33Z</cp:lastPrinted>
  <dcterms:created xsi:type="dcterms:W3CDTF">2020-05-25T16:02:40Z</dcterms:created>
  <dcterms:modified xsi:type="dcterms:W3CDTF">2022-04-17T13:33:37Z</dcterms:modified>
</cp:coreProperties>
</file>

<file path=docProps/thumbnail.jpeg>
</file>